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Default Extension="emf" ContentType="image/x-emf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12" r:id="rId1"/>
    <p:sldMasterId id="2147483724" r:id="rId2"/>
  </p:sldMasterIdLst>
  <p:notesMasterIdLst>
    <p:notesMasterId r:id="rId18"/>
  </p:notesMasterIdLst>
  <p:sldIdLst>
    <p:sldId id="283" r:id="rId3"/>
    <p:sldId id="280" r:id="rId4"/>
    <p:sldId id="700" r:id="rId5"/>
    <p:sldId id="259" r:id="rId6"/>
    <p:sldId id="724" r:id="rId7"/>
    <p:sldId id="726" r:id="rId8"/>
    <p:sldId id="725" r:id="rId9"/>
    <p:sldId id="262" r:id="rId10"/>
    <p:sldId id="751" r:id="rId11"/>
    <p:sldId id="753" r:id="rId12"/>
    <p:sldId id="754" r:id="rId13"/>
    <p:sldId id="755" r:id="rId14"/>
    <p:sldId id="756" r:id="rId15"/>
    <p:sldId id="757" r:id="rId16"/>
    <p:sldId id="752" r:id="rId17"/>
  </p:sldIdLst>
  <p:sldSz cx="12192000" cy="6858000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0000CC"/>
    <a:srgbClr val="90E8F4"/>
    <a:srgbClr val="97C777"/>
    <a:srgbClr val="9ECA9E"/>
    <a:srgbClr val="4C8A4C"/>
    <a:srgbClr val="00D661"/>
    <a:srgbClr val="CC0000"/>
    <a:srgbClr val="95CBB5"/>
    <a:srgbClr val="BAF1F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0725" autoAdjust="0"/>
  </p:normalViewPr>
  <p:slideViewPr>
    <p:cSldViewPr snapToGrid="0">
      <p:cViewPr varScale="1">
        <p:scale>
          <a:sx n="61" d="100"/>
          <a:sy n="61" d="100"/>
        </p:scale>
        <p:origin x="-90" y="-3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2BDD38-748C-4432-9854-2600223A1C84}" type="doc">
      <dgm:prSet loTypeId="urn:microsoft.com/office/officeart/2005/8/layout/chevron2" loCatId="list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42E2E85F-F5B1-4E8E-AF2A-65534A4A9199}">
      <dgm:prSet phldrT="[文字]" custT="1"/>
      <dgm:spPr/>
      <dgm:t>
        <a:bodyPr/>
        <a:lstStyle/>
        <a:p>
          <a:r>
            <a:rPr lang="en-US" altLang="zh-TW" sz="3200" b="1" dirty="0">
              <a:effectLst/>
              <a:latin typeface="微軟正黑體" pitchFamily="34" charset="-120"/>
              <a:ea typeface="微軟正黑體" pitchFamily="34" charset="-120"/>
            </a:rPr>
            <a:t>1</a:t>
          </a:r>
          <a:endParaRPr lang="zh-TW" altLang="en-US" sz="3200" b="1" dirty="0">
            <a:effectLst/>
            <a:latin typeface="微軟正黑體" pitchFamily="34" charset="-120"/>
            <a:ea typeface="微軟正黑體" pitchFamily="34" charset="-120"/>
          </a:endParaRPr>
        </a:p>
      </dgm:t>
    </dgm:pt>
    <dgm:pt modelId="{0DD64BE1-9A54-4995-9F5D-D9DB70517B44}" type="parTrans" cxnId="{BC74FE60-0ACA-4101-8C99-9C88810080B3}">
      <dgm:prSet/>
      <dgm:spPr/>
      <dgm:t>
        <a:bodyPr/>
        <a:lstStyle/>
        <a:p>
          <a:endParaRPr lang="zh-TW" altLang="en-US" b="1">
            <a:effectLst/>
          </a:endParaRPr>
        </a:p>
      </dgm:t>
    </dgm:pt>
    <dgm:pt modelId="{2B1BEAAF-38ED-4C8A-B4E8-32BCC82ACF32}" type="sibTrans" cxnId="{BC74FE60-0ACA-4101-8C99-9C88810080B3}">
      <dgm:prSet/>
      <dgm:spPr/>
      <dgm:t>
        <a:bodyPr/>
        <a:lstStyle/>
        <a:p>
          <a:endParaRPr lang="zh-TW" altLang="en-US" b="1">
            <a:effectLst/>
          </a:endParaRPr>
        </a:p>
      </dgm:t>
    </dgm:pt>
    <dgm:pt modelId="{0DA5700B-B89E-4C4B-81F5-C481D6BCD681}">
      <dgm:prSet phldrT="[文字]" custT="1"/>
      <dgm:spPr/>
      <dgm:t>
        <a:bodyPr/>
        <a:lstStyle/>
        <a:p>
          <a:r>
            <a:rPr lang="zh-TW" altLang="zh-TW" sz="2800" b="1" dirty="0">
              <a:solidFill>
                <a:srgbClr val="CC0099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DFKaiShu-SB-Estd-BF"/>
            </a:rPr>
            <a:t>會員成長</a:t>
          </a:r>
          <a:r>
            <a:rPr lang="zh-TW" altLang="zh-TW" sz="2800" b="1" dirty="0">
              <a:solidFill>
                <a:srgbClr val="0000CC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DFKaiShu-SB-Estd-BF"/>
            </a:rPr>
            <a:t>、</a:t>
          </a:r>
          <a:r>
            <a:rPr lang="zh-TW" altLang="zh-TW" sz="2800" b="1" dirty="0">
              <a:solidFill>
                <a:srgbClr val="CC0099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DFKaiShu-SB-Estd-BF"/>
            </a:rPr>
            <a:t>新會發展</a:t>
          </a:r>
          <a:r>
            <a:rPr lang="zh-TW" altLang="zh-TW" sz="2800" b="1" dirty="0">
              <a:solidFill>
                <a:srgbClr val="0000CC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DFKaiShu-SB-Estd-BF"/>
            </a:rPr>
            <a:t>和</a:t>
          </a:r>
          <a:r>
            <a:rPr lang="zh-TW" altLang="zh-TW" sz="2800" b="1" dirty="0">
              <a:solidFill>
                <a:srgbClr val="CC0099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DFKaiShu-SB-Estd-BF"/>
            </a:rPr>
            <a:t>會員保留</a:t>
          </a:r>
          <a:r>
            <a:rPr lang="zh-TW" altLang="zh-TW" sz="2800" b="1" dirty="0">
              <a:solidFill>
                <a:srgbClr val="0000CC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DFKaiShu-SB-Estd-BF"/>
            </a:rPr>
            <a:t>。</a:t>
          </a:r>
          <a:endParaRPr lang="zh-TW" altLang="en-US" sz="2800" b="1" dirty="0">
            <a:effectLst/>
            <a:latin typeface="微軟正黑體" pitchFamily="34" charset="-120"/>
            <a:ea typeface="微軟正黑體" pitchFamily="34" charset="-120"/>
          </a:endParaRPr>
        </a:p>
      </dgm:t>
    </dgm:pt>
    <dgm:pt modelId="{951D8DF7-72FE-4A5A-8308-D502588C1E08}" type="parTrans" cxnId="{819098A8-D45F-4AD6-880F-DF19DF3504C0}">
      <dgm:prSet/>
      <dgm:spPr/>
      <dgm:t>
        <a:bodyPr/>
        <a:lstStyle/>
        <a:p>
          <a:endParaRPr lang="zh-TW" altLang="en-US" b="1">
            <a:effectLst/>
          </a:endParaRPr>
        </a:p>
      </dgm:t>
    </dgm:pt>
    <dgm:pt modelId="{24CB20A6-A6BC-4A98-B259-E4B206603FB1}" type="sibTrans" cxnId="{819098A8-D45F-4AD6-880F-DF19DF3504C0}">
      <dgm:prSet/>
      <dgm:spPr/>
      <dgm:t>
        <a:bodyPr/>
        <a:lstStyle/>
        <a:p>
          <a:endParaRPr lang="zh-TW" altLang="en-US" b="1">
            <a:effectLst/>
          </a:endParaRPr>
        </a:p>
      </dgm:t>
    </dgm:pt>
    <dgm:pt modelId="{932648AF-0C8F-48FC-AC0C-09B0151ECD17}">
      <dgm:prSet phldrT="[文字]" custT="1"/>
      <dgm:spPr/>
      <dgm:t>
        <a:bodyPr/>
        <a:lstStyle/>
        <a:p>
          <a:r>
            <a:rPr lang="en-US" altLang="zh-TW" sz="3200" b="1" dirty="0">
              <a:effectLst/>
              <a:latin typeface="微軟正黑體" pitchFamily="34" charset="-120"/>
              <a:ea typeface="微軟正黑體" pitchFamily="34" charset="-120"/>
            </a:rPr>
            <a:t>5</a:t>
          </a:r>
          <a:endParaRPr lang="zh-TW" altLang="en-US" sz="3200" b="1" dirty="0">
            <a:effectLst/>
            <a:latin typeface="微軟正黑體" pitchFamily="34" charset="-120"/>
            <a:ea typeface="微軟正黑體" pitchFamily="34" charset="-120"/>
          </a:endParaRPr>
        </a:p>
      </dgm:t>
    </dgm:pt>
    <dgm:pt modelId="{1D03B49D-C0D5-4D02-BAD3-186AE36E3DAA}" type="parTrans" cxnId="{BF5B2582-13AA-4CFC-B607-6A186A1B77B6}">
      <dgm:prSet/>
      <dgm:spPr/>
      <dgm:t>
        <a:bodyPr/>
        <a:lstStyle/>
        <a:p>
          <a:endParaRPr lang="zh-TW" altLang="en-US" b="1">
            <a:effectLst/>
          </a:endParaRPr>
        </a:p>
      </dgm:t>
    </dgm:pt>
    <dgm:pt modelId="{6FD20DF6-71C4-4361-B2A6-F7DA4B3F5127}" type="sibTrans" cxnId="{BF5B2582-13AA-4CFC-B607-6A186A1B77B6}">
      <dgm:prSet/>
      <dgm:spPr/>
      <dgm:t>
        <a:bodyPr/>
        <a:lstStyle/>
        <a:p>
          <a:endParaRPr lang="zh-TW" altLang="en-US" b="1">
            <a:effectLst/>
          </a:endParaRPr>
        </a:p>
      </dgm:t>
    </dgm:pt>
    <dgm:pt modelId="{258F55A1-59C6-4359-914F-EECBA4676EC6}">
      <dgm:prSet phldrT="[文字]" custT="1"/>
      <dgm:spPr/>
      <dgm:t>
        <a:bodyPr/>
        <a:lstStyle/>
        <a:p>
          <a:r>
            <a:rPr lang="zh-TW" altLang="en-US" sz="2600" b="1" dirty="0">
              <a:solidFill>
                <a:srgbClr val="0000CC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DFKaiShu-SB-Estd-BF"/>
            </a:rPr>
            <a:t>著重領導發展訓練，</a:t>
          </a:r>
          <a:r>
            <a:rPr lang="zh-TW" altLang="zh-TW" sz="2600" b="1" dirty="0">
              <a:solidFill>
                <a:srgbClr val="CC0099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DFKaiShu-SB-Estd-BF"/>
            </a:rPr>
            <a:t>培養未來領導人</a:t>
          </a:r>
          <a:endParaRPr lang="zh-TW" altLang="en-US" sz="2600" b="1" dirty="0">
            <a:effectLst/>
            <a:latin typeface="微軟正黑體" pitchFamily="34" charset="-120"/>
            <a:ea typeface="微軟正黑體" pitchFamily="34" charset="-120"/>
          </a:endParaRPr>
        </a:p>
      </dgm:t>
    </dgm:pt>
    <dgm:pt modelId="{EDBE27AB-6565-4CD6-B1E0-80EBFC13B26C}" type="parTrans" cxnId="{6C9EC008-2B87-48FA-9193-E2A7212DC917}">
      <dgm:prSet/>
      <dgm:spPr/>
      <dgm:t>
        <a:bodyPr/>
        <a:lstStyle/>
        <a:p>
          <a:endParaRPr lang="zh-TW" altLang="en-US" b="1">
            <a:effectLst/>
          </a:endParaRPr>
        </a:p>
      </dgm:t>
    </dgm:pt>
    <dgm:pt modelId="{A8D3E56A-A5C3-4626-9EB4-A239383DC306}" type="sibTrans" cxnId="{6C9EC008-2B87-48FA-9193-E2A7212DC917}">
      <dgm:prSet/>
      <dgm:spPr/>
      <dgm:t>
        <a:bodyPr/>
        <a:lstStyle/>
        <a:p>
          <a:endParaRPr lang="zh-TW" altLang="en-US" b="1">
            <a:effectLst/>
          </a:endParaRPr>
        </a:p>
      </dgm:t>
    </dgm:pt>
    <dgm:pt modelId="{2740B26A-8652-433A-B476-3400A0874990}">
      <dgm:prSet phldrT="[文字]" custT="1"/>
      <dgm:spPr/>
      <dgm:t>
        <a:bodyPr/>
        <a:lstStyle/>
        <a:p>
          <a:r>
            <a:rPr lang="en-US" altLang="zh-TW" sz="3200" b="1" dirty="0">
              <a:effectLst/>
              <a:latin typeface="微軟正黑體" pitchFamily="34" charset="-120"/>
              <a:ea typeface="微軟正黑體" pitchFamily="34" charset="-120"/>
            </a:rPr>
            <a:t>6</a:t>
          </a:r>
          <a:endParaRPr lang="zh-TW" altLang="en-US" sz="3200" b="1" dirty="0">
            <a:effectLst/>
            <a:latin typeface="微軟正黑體" pitchFamily="34" charset="-120"/>
            <a:ea typeface="微軟正黑體" pitchFamily="34" charset="-120"/>
          </a:endParaRPr>
        </a:p>
      </dgm:t>
    </dgm:pt>
    <dgm:pt modelId="{76264C59-7FE2-4872-9E00-A7D8AC8C508A}" type="parTrans" cxnId="{59FFFC2B-A18E-487A-9417-D780A09CFE6E}">
      <dgm:prSet/>
      <dgm:spPr/>
      <dgm:t>
        <a:bodyPr/>
        <a:lstStyle/>
        <a:p>
          <a:endParaRPr lang="zh-TW" altLang="en-US" b="1">
            <a:effectLst/>
          </a:endParaRPr>
        </a:p>
      </dgm:t>
    </dgm:pt>
    <dgm:pt modelId="{C42FBAFD-A782-4C9A-A103-227C89A4AC53}" type="sibTrans" cxnId="{59FFFC2B-A18E-487A-9417-D780A09CFE6E}">
      <dgm:prSet/>
      <dgm:spPr/>
      <dgm:t>
        <a:bodyPr/>
        <a:lstStyle/>
        <a:p>
          <a:endParaRPr lang="zh-TW" altLang="en-US" b="1">
            <a:effectLst/>
          </a:endParaRPr>
        </a:p>
      </dgm:t>
    </dgm:pt>
    <dgm:pt modelId="{DD7B8E02-ABD7-4313-8F91-2001443B373C}">
      <dgm:prSet phldrT="[文字]" custT="1"/>
      <dgm:spPr/>
      <dgm:t>
        <a:bodyPr/>
        <a:lstStyle/>
        <a:p>
          <a:r>
            <a:rPr lang="zh-TW" altLang="zh-TW" sz="2400" b="1" dirty="0">
              <a:solidFill>
                <a:srgbClr val="CC0099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DFKaiShu-SB-Estd-BF"/>
            </a:rPr>
            <a:t>行銷獅子會</a:t>
          </a:r>
          <a:r>
            <a:rPr lang="zh-TW" altLang="zh-TW" sz="2400" b="1" dirty="0">
              <a:solidFill>
                <a:srgbClr val="0000CC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DFKaiShu-SB-Estd-BF"/>
            </a:rPr>
            <a:t>，提升獅友形象</a:t>
          </a:r>
          <a:endParaRPr lang="zh-TW" altLang="en-US" sz="2400" b="1" dirty="0">
            <a:solidFill>
              <a:srgbClr val="0000CC"/>
            </a:solidFill>
            <a:effectLst/>
            <a:latin typeface="微軟正黑體" pitchFamily="34" charset="-120"/>
            <a:ea typeface="微軟正黑體" pitchFamily="34" charset="-120"/>
          </a:endParaRPr>
        </a:p>
      </dgm:t>
    </dgm:pt>
    <dgm:pt modelId="{6835EBEB-E44E-48A6-A3D0-433F1BFA8C40}" type="parTrans" cxnId="{DD7D114C-7608-4E74-92A1-093511077A1D}">
      <dgm:prSet/>
      <dgm:spPr/>
      <dgm:t>
        <a:bodyPr/>
        <a:lstStyle/>
        <a:p>
          <a:endParaRPr lang="zh-TW" altLang="en-US" b="1">
            <a:effectLst/>
          </a:endParaRPr>
        </a:p>
      </dgm:t>
    </dgm:pt>
    <dgm:pt modelId="{F7272185-1B7F-4480-BBE2-FE8C92756FB3}" type="sibTrans" cxnId="{DD7D114C-7608-4E74-92A1-093511077A1D}">
      <dgm:prSet/>
      <dgm:spPr/>
      <dgm:t>
        <a:bodyPr/>
        <a:lstStyle/>
        <a:p>
          <a:endParaRPr lang="zh-TW" altLang="en-US" b="1">
            <a:effectLst/>
          </a:endParaRPr>
        </a:p>
      </dgm:t>
    </dgm:pt>
    <dgm:pt modelId="{3F51B13D-D571-4022-A56A-3E9817881069}">
      <dgm:prSet phldrT="[文字]" custT="1"/>
      <dgm:spPr/>
      <dgm:t>
        <a:bodyPr/>
        <a:lstStyle/>
        <a:p>
          <a:r>
            <a:rPr lang="en-US" altLang="zh-TW" sz="3200" b="1" dirty="0">
              <a:effectLst/>
              <a:latin typeface="微軟正黑體" pitchFamily="34" charset="-120"/>
              <a:ea typeface="微軟正黑體" pitchFamily="34" charset="-120"/>
            </a:rPr>
            <a:t>4</a:t>
          </a:r>
          <a:endParaRPr lang="zh-TW" altLang="en-US" sz="3200" b="1" dirty="0">
            <a:effectLst/>
            <a:latin typeface="微軟正黑體" pitchFamily="34" charset="-120"/>
            <a:ea typeface="微軟正黑體" pitchFamily="34" charset="-120"/>
          </a:endParaRPr>
        </a:p>
      </dgm:t>
    </dgm:pt>
    <dgm:pt modelId="{2AE58BEC-2714-4602-9C7A-081DB188349E}" type="parTrans" cxnId="{982F99F7-8F70-4F9F-83E4-7567AE2F0412}">
      <dgm:prSet/>
      <dgm:spPr/>
      <dgm:t>
        <a:bodyPr/>
        <a:lstStyle/>
        <a:p>
          <a:endParaRPr lang="zh-TW" altLang="en-US" b="1">
            <a:effectLst/>
          </a:endParaRPr>
        </a:p>
      </dgm:t>
    </dgm:pt>
    <dgm:pt modelId="{98EDE9DE-5F3B-4EA8-9938-9318B936D4C5}" type="sibTrans" cxnId="{982F99F7-8F70-4F9F-83E4-7567AE2F0412}">
      <dgm:prSet/>
      <dgm:spPr/>
      <dgm:t>
        <a:bodyPr/>
        <a:lstStyle/>
        <a:p>
          <a:endParaRPr lang="zh-TW" altLang="en-US" b="1">
            <a:effectLst/>
          </a:endParaRPr>
        </a:p>
      </dgm:t>
    </dgm:pt>
    <dgm:pt modelId="{9E2B1A70-E1F9-48E0-B0EE-4A54F88FFE78}">
      <dgm:prSet phldrT="[文字]" custT="1"/>
      <dgm:spPr/>
      <dgm:t>
        <a:bodyPr/>
        <a:lstStyle/>
        <a:p>
          <a:r>
            <a:rPr lang="en-US" altLang="zh-TW" sz="3200" b="1" dirty="0">
              <a:effectLst/>
              <a:latin typeface="微軟正黑體" pitchFamily="34" charset="-120"/>
              <a:ea typeface="微軟正黑體" pitchFamily="34" charset="-120"/>
            </a:rPr>
            <a:t>2</a:t>
          </a:r>
          <a:endParaRPr lang="zh-TW" altLang="en-US" sz="3200" b="1" dirty="0">
            <a:effectLst/>
            <a:latin typeface="微軟正黑體" pitchFamily="34" charset="-120"/>
            <a:ea typeface="微軟正黑體" pitchFamily="34" charset="-120"/>
          </a:endParaRPr>
        </a:p>
      </dgm:t>
    </dgm:pt>
    <dgm:pt modelId="{7DA2CFC7-12E4-42C3-96DB-913BF46DE5E4}" type="parTrans" cxnId="{6B1A5FD2-D820-4E14-B9D6-D550F51DF8BE}">
      <dgm:prSet/>
      <dgm:spPr/>
      <dgm:t>
        <a:bodyPr/>
        <a:lstStyle/>
        <a:p>
          <a:endParaRPr lang="zh-TW" altLang="en-US" b="1">
            <a:effectLst/>
          </a:endParaRPr>
        </a:p>
      </dgm:t>
    </dgm:pt>
    <dgm:pt modelId="{29FA2A79-4F03-4784-AA98-E7CC3E9D1D5A}" type="sibTrans" cxnId="{6B1A5FD2-D820-4E14-B9D6-D550F51DF8BE}">
      <dgm:prSet/>
      <dgm:spPr/>
      <dgm:t>
        <a:bodyPr/>
        <a:lstStyle/>
        <a:p>
          <a:endParaRPr lang="zh-TW" altLang="en-US" b="1">
            <a:effectLst/>
          </a:endParaRPr>
        </a:p>
      </dgm:t>
    </dgm:pt>
    <dgm:pt modelId="{65611433-E070-4C7F-8B46-C00AB6E51908}">
      <dgm:prSet phldrT="[文字]" custT="1"/>
      <dgm:spPr/>
      <dgm:t>
        <a:bodyPr/>
        <a:lstStyle/>
        <a:p>
          <a:r>
            <a:rPr lang="en-US" altLang="zh-TW" sz="3200" b="1">
              <a:effectLst/>
              <a:latin typeface="微軟正黑體" pitchFamily="34" charset="-120"/>
              <a:ea typeface="微軟正黑體" pitchFamily="34" charset="-120"/>
            </a:rPr>
            <a:t>3</a:t>
          </a:r>
          <a:endParaRPr lang="zh-TW" altLang="en-US" sz="3200" b="1" dirty="0">
            <a:effectLst/>
            <a:latin typeface="微軟正黑體" pitchFamily="34" charset="-120"/>
            <a:ea typeface="微軟正黑體" pitchFamily="34" charset="-120"/>
          </a:endParaRPr>
        </a:p>
      </dgm:t>
    </dgm:pt>
    <dgm:pt modelId="{1F9889D0-A0EC-4B73-A2C9-DC4F8FA8CD3A}" type="parTrans" cxnId="{767B5137-6F24-4402-8FCA-8380F70F5A92}">
      <dgm:prSet/>
      <dgm:spPr/>
      <dgm:t>
        <a:bodyPr/>
        <a:lstStyle/>
        <a:p>
          <a:endParaRPr lang="zh-TW" altLang="en-US" b="1">
            <a:effectLst/>
          </a:endParaRPr>
        </a:p>
      </dgm:t>
    </dgm:pt>
    <dgm:pt modelId="{58101415-97ED-4AF6-8C3E-1CDF928A17EA}" type="sibTrans" cxnId="{767B5137-6F24-4402-8FCA-8380F70F5A92}">
      <dgm:prSet/>
      <dgm:spPr/>
      <dgm:t>
        <a:bodyPr/>
        <a:lstStyle/>
        <a:p>
          <a:endParaRPr lang="zh-TW" altLang="en-US" b="1">
            <a:effectLst/>
          </a:endParaRPr>
        </a:p>
      </dgm:t>
    </dgm:pt>
    <dgm:pt modelId="{F817201C-7543-4C01-B829-67DC2597934B}">
      <dgm:prSet custT="1"/>
      <dgm:spPr/>
      <dgm:t>
        <a:bodyPr/>
        <a:lstStyle/>
        <a:p>
          <a:r>
            <a:rPr lang="zh-TW" altLang="en-US" sz="2400" b="1" dirty="0">
              <a:solidFill>
                <a:srgbClr val="0000CC"/>
              </a:solidFill>
              <a:effectLst/>
              <a:latin typeface="微軟正黑體" pitchFamily="34" charset="-120"/>
              <a:ea typeface="微軟正黑體" pitchFamily="34" charset="-120"/>
            </a:rPr>
            <a:t>獅子會國際基金會</a:t>
          </a:r>
          <a:r>
            <a:rPr lang="en-US" altLang="en-US" sz="2400" b="1" dirty="0">
              <a:solidFill>
                <a:srgbClr val="CC0099"/>
              </a:solidFill>
              <a:effectLst/>
              <a:latin typeface="微軟正黑體" pitchFamily="34" charset="-120"/>
              <a:ea typeface="微軟正黑體" pitchFamily="34" charset="-120"/>
            </a:rPr>
            <a:t>LCIF</a:t>
          </a:r>
          <a:r>
            <a:rPr lang="en-US" altLang="en-US" sz="2000" b="1" dirty="0">
              <a:effectLst/>
              <a:latin typeface="PMingLiU" panose="02020500000000000000" pitchFamily="18" charset="-120"/>
              <a:ea typeface="PMingLiU" panose="02020500000000000000" pitchFamily="18" charset="-120"/>
            </a:rPr>
            <a:t>、</a:t>
          </a:r>
          <a:r>
            <a:rPr lang="zh-TW" altLang="en-US" sz="2400" b="1" dirty="0">
              <a:solidFill>
                <a:srgbClr val="0000CC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台灣獅子會基金會</a:t>
          </a:r>
          <a:r>
            <a:rPr lang="en-US" altLang="en-US" sz="2400" b="1" dirty="0">
              <a:solidFill>
                <a:srgbClr val="CC0099"/>
              </a:solidFill>
              <a:effectLst/>
              <a:latin typeface="微軟正黑體" pitchFamily="34" charset="-120"/>
              <a:ea typeface="微軟正黑體" pitchFamily="34" charset="-120"/>
            </a:rPr>
            <a:t>LCTF</a:t>
          </a:r>
          <a:r>
            <a:rPr lang="en-US" altLang="en-US" sz="2000" b="1" dirty="0">
              <a:effectLst/>
              <a:latin typeface="微軟正黑體" pitchFamily="34" charset="-120"/>
              <a:ea typeface="微軟正黑體" pitchFamily="34" charset="-120"/>
            </a:rPr>
            <a:t> </a:t>
          </a:r>
          <a:r>
            <a:rPr lang="zh-TW" altLang="en-US" sz="2800" b="1" dirty="0">
              <a:solidFill>
                <a:srgbClr val="0000CC"/>
              </a:solidFill>
              <a:effectLst/>
              <a:latin typeface="微軟正黑體" pitchFamily="34" charset="-120"/>
              <a:ea typeface="微軟正黑體" pitchFamily="34" charset="-120"/>
            </a:rPr>
            <a:t>捐獻成長</a:t>
          </a:r>
        </a:p>
      </dgm:t>
    </dgm:pt>
    <dgm:pt modelId="{FB92A6A6-40A4-4A0E-B059-F86E22C0F8E0}" type="parTrans" cxnId="{5F81FA3F-E29E-4796-BF9A-6101BF557A50}">
      <dgm:prSet/>
      <dgm:spPr/>
      <dgm:t>
        <a:bodyPr/>
        <a:lstStyle/>
        <a:p>
          <a:endParaRPr lang="zh-TW" altLang="en-US" b="1">
            <a:effectLst/>
          </a:endParaRPr>
        </a:p>
      </dgm:t>
    </dgm:pt>
    <dgm:pt modelId="{C327B6ED-FB49-4D54-8B97-94D0B5BB9777}" type="sibTrans" cxnId="{5F81FA3F-E29E-4796-BF9A-6101BF557A50}">
      <dgm:prSet/>
      <dgm:spPr/>
      <dgm:t>
        <a:bodyPr/>
        <a:lstStyle/>
        <a:p>
          <a:endParaRPr lang="zh-TW" altLang="en-US" b="1">
            <a:effectLst/>
          </a:endParaRPr>
        </a:p>
      </dgm:t>
    </dgm:pt>
    <dgm:pt modelId="{A751402D-4C6D-4FF6-882B-58C2FB9D164B}">
      <dgm:prSet custT="1"/>
      <dgm:spPr/>
      <dgm:t>
        <a:bodyPr/>
        <a:lstStyle/>
        <a:p>
          <a:r>
            <a:rPr lang="zh-TW" altLang="en-US" sz="2800" b="1" dirty="0">
              <a:solidFill>
                <a:srgbClr val="0000CC"/>
              </a:solidFill>
              <a:effectLst/>
              <a:latin typeface="微軟正黑體" pitchFamily="34" charset="-120"/>
              <a:ea typeface="微軟正黑體" pitchFamily="34" charset="-120"/>
            </a:rPr>
            <a:t>發揮</a:t>
          </a:r>
          <a:r>
            <a:rPr lang="zh-TW" altLang="en-US" sz="2800" b="1" dirty="0">
              <a:solidFill>
                <a:srgbClr val="CC0099"/>
              </a:solidFill>
              <a:effectLst/>
              <a:latin typeface="微軟正黑體" pitchFamily="34" charset="-120"/>
              <a:ea typeface="微軟正黑體" pitchFamily="34" charset="-120"/>
            </a:rPr>
            <a:t>團隊協作</a:t>
          </a:r>
          <a:r>
            <a:rPr lang="zh-TW" altLang="en-US" sz="2800" b="1" dirty="0">
              <a:effectLst/>
              <a:latin typeface="微軟正黑體" pitchFamily="34" charset="-120"/>
              <a:ea typeface="微軟正黑體" pitchFamily="34" charset="-120"/>
            </a:rPr>
            <a:t>，</a:t>
          </a:r>
          <a:r>
            <a:rPr lang="zh-TW" altLang="en-US" sz="2800" b="1" dirty="0">
              <a:solidFill>
                <a:srgbClr val="0000CC"/>
              </a:solidFill>
              <a:effectLst/>
              <a:latin typeface="微軟正黑體" pitchFamily="34" charset="-120"/>
              <a:ea typeface="微軟正黑體" pitchFamily="34" charset="-120"/>
            </a:rPr>
            <a:t>激發團隊的</a:t>
          </a:r>
          <a:r>
            <a:rPr lang="zh-TW" altLang="en-US" sz="2800" b="1" dirty="0">
              <a:solidFill>
                <a:srgbClr val="CC0099"/>
              </a:solidFill>
              <a:effectLst/>
              <a:latin typeface="微軟正黑體" pitchFamily="34" charset="-120"/>
              <a:ea typeface="微軟正黑體" pitchFamily="34" charset="-120"/>
            </a:rPr>
            <a:t>學習熱情</a:t>
          </a:r>
          <a:r>
            <a:rPr lang="zh-TW" altLang="en-US" sz="2800" b="1" dirty="0">
              <a:solidFill>
                <a:srgbClr val="0000CC"/>
              </a:solidFill>
              <a:effectLst/>
              <a:latin typeface="微軟正黑體" pitchFamily="34" charset="-120"/>
              <a:ea typeface="微軟正黑體" pitchFamily="34" charset="-120"/>
            </a:rPr>
            <a:t>和動力</a:t>
          </a:r>
        </a:p>
      </dgm:t>
    </dgm:pt>
    <dgm:pt modelId="{504C096A-EE9C-45AF-B878-455FFB22ADAF}" type="parTrans" cxnId="{56963A8B-2FE0-4B24-83D8-7D41E8778070}">
      <dgm:prSet/>
      <dgm:spPr/>
      <dgm:t>
        <a:bodyPr/>
        <a:lstStyle/>
        <a:p>
          <a:endParaRPr lang="zh-TW" altLang="en-US" b="1">
            <a:effectLst/>
          </a:endParaRPr>
        </a:p>
      </dgm:t>
    </dgm:pt>
    <dgm:pt modelId="{799BA027-91FE-4101-9ACF-49294AE56C41}" type="sibTrans" cxnId="{56963A8B-2FE0-4B24-83D8-7D41E8778070}">
      <dgm:prSet/>
      <dgm:spPr/>
      <dgm:t>
        <a:bodyPr/>
        <a:lstStyle/>
        <a:p>
          <a:endParaRPr lang="zh-TW" altLang="en-US" b="1">
            <a:effectLst/>
          </a:endParaRPr>
        </a:p>
      </dgm:t>
    </dgm:pt>
    <dgm:pt modelId="{17BEB86B-23FC-48FC-9C18-444E5D4086A6}">
      <dgm:prSet custT="1"/>
      <dgm:spPr/>
      <dgm:t>
        <a:bodyPr/>
        <a:lstStyle/>
        <a:p>
          <a:r>
            <a:rPr lang="zh-TW" altLang="en-US" sz="2800" b="1" dirty="0">
              <a:solidFill>
                <a:srgbClr val="0000CC"/>
              </a:solidFill>
              <a:effectLst/>
              <a:latin typeface="微軟正黑體" pitchFamily="34" charset="-120"/>
              <a:ea typeface="微軟正黑體" pitchFamily="34" charset="-120"/>
            </a:rPr>
            <a:t>增加</a:t>
          </a:r>
          <a:r>
            <a:rPr lang="zh-TW" altLang="en-US" sz="2800" b="1" dirty="0">
              <a:effectLst/>
              <a:latin typeface="微軟正黑體" pitchFamily="34" charset="-120"/>
              <a:ea typeface="微軟正黑體" pitchFamily="34" charset="-120"/>
            </a:rPr>
            <a:t>服</a:t>
          </a:r>
          <a:r>
            <a:rPr lang="zh-TW" altLang="en-US" sz="2800" b="1" dirty="0">
              <a:solidFill>
                <a:srgbClr val="CC0099"/>
              </a:solidFill>
              <a:effectLst/>
              <a:latin typeface="微軟正黑體" pitchFamily="34" charset="-120"/>
              <a:ea typeface="微軟正黑體" pitchFamily="34" charset="-120"/>
            </a:rPr>
            <a:t>務影響力 </a:t>
          </a:r>
          <a:r>
            <a:rPr lang="zh-TW" altLang="en-US" sz="2800" b="1" dirty="0">
              <a:solidFill>
                <a:srgbClr val="0000CC"/>
              </a:solidFill>
              <a:effectLst/>
              <a:latin typeface="微軟正黑體" pitchFamily="34" charset="-120"/>
              <a:ea typeface="微軟正黑體" pitchFamily="34" charset="-120"/>
            </a:rPr>
            <a:t>並 擴展</a:t>
          </a:r>
          <a:r>
            <a:rPr lang="zh-TW" altLang="en-US" sz="2800" b="1" dirty="0">
              <a:solidFill>
                <a:srgbClr val="CC0099"/>
              </a:solidFill>
              <a:effectLst/>
              <a:latin typeface="微軟正黑體" pitchFamily="34" charset="-120"/>
              <a:ea typeface="微軟正黑體" pitchFamily="34" charset="-120"/>
            </a:rPr>
            <a:t>全球志業</a:t>
          </a:r>
          <a:r>
            <a:rPr lang="zh-TW" altLang="en-US" sz="2800" b="1" dirty="0">
              <a:solidFill>
                <a:srgbClr val="0000CC"/>
              </a:solidFill>
              <a:effectLst/>
              <a:latin typeface="微軟正黑體" pitchFamily="34" charset="-120"/>
              <a:ea typeface="微軟正黑體" pitchFamily="34" charset="-120"/>
            </a:rPr>
            <a:t>服務</a:t>
          </a:r>
        </a:p>
      </dgm:t>
    </dgm:pt>
    <dgm:pt modelId="{2940718D-998B-4E92-A458-BF6E1EA08BC9}" type="parTrans" cxnId="{B1FF9FF7-0A93-428B-8696-83F3A7A83B24}">
      <dgm:prSet/>
      <dgm:spPr/>
      <dgm:t>
        <a:bodyPr/>
        <a:lstStyle/>
        <a:p>
          <a:endParaRPr lang="zh-TW" altLang="en-US" b="1">
            <a:effectLst/>
          </a:endParaRPr>
        </a:p>
      </dgm:t>
    </dgm:pt>
    <dgm:pt modelId="{2429B882-3A4A-4CF8-961E-6DB7F509E749}" type="sibTrans" cxnId="{B1FF9FF7-0A93-428B-8696-83F3A7A83B24}">
      <dgm:prSet/>
      <dgm:spPr/>
      <dgm:t>
        <a:bodyPr/>
        <a:lstStyle/>
        <a:p>
          <a:endParaRPr lang="zh-TW" altLang="en-US" b="1">
            <a:effectLst/>
          </a:endParaRPr>
        </a:p>
      </dgm:t>
    </dgm:pt>
    <dgm:pt modelId="{72DFB93C-DEF3-4C72-B847-CCC7513E03B9}" type="pres">
      <dgm:prSet presAssocID="{FA2BDD38-748C-4432-9854-2600223A1C8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D1AA684-AC34-4B88-88E9-CBEDDFD816B7}" type="pres">
      <dgm:prSet presAssocID="{42E2E85F-F5B1-4E8E-AF2A-65534A4A9199}" presName="composite" presStyleCnt="0"/>
      <dgm:spPr/>
    </dgm:pt>
    <dgm:pt modelId="{A403B492-3B35-4A29-9122-150E2B4F136D}" type="pres">
      <dgm:prSet presAssocID="{42E2E85F-F5B1-4E8E-AF2A-65534A4A9199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49DEE61-EAAD-459A-B37A-1876BAC18006}" type="pres">
      <dgm:prSet presAssocID="{42E2E85F-F5B1-4E8E-AF2A-65534A4A9199}" presName="descendantText" presStyleLbl="alignAcc1" presStyleIdx="0" presStyleCnt="6" custScaleX="100000" custLinFactY="-46937" custLinFactNeighborX="1344" custLinFactNeighborY="-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D124222-9E92-4814-839E-BAEE4741F620}" type="pres">
      <dgm:prSet presAssocID="{2B1BEAAF-38ED-4C8A-B4E8-32BCC82ACF32}" presName="sp" presStyleCnt="0"/>
      <dgm:spPr/>
    </dgm:pt>
    <dgm:pt modelId="{A3D9C307-1CB4-436C-B269-CF7BE9D94378}" type="pres">
      <dgm:prSet presAssocID="{9E2B1A70-E1F9-48E0-B0EE-4A54F88FFE78}" presName="composite" presStyleCnt="0"/>
      <dgm:spPr/>
    </dgm:pt>
    <dgm:pt modelId="{85535D94-09E2-489A-A753-C5C88C775616}" type="pres">
      <dgm:prSet presAssocID="{9E2B1A70-E1F9-48E0-B0EE-4A54F88FFE78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E6DB12D-9E35-4EF5-87DE-48AAE2D0F559}" type="pres">
      <dgm:prSet presAssocID="{9E2B1A70-E1F9-48E0-B0EE-4A54F88FFE78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F62ABA4-9559-443D-9B4B-DCC9824F7763}" type="pres">
      <dgm:prSet presAssocID="{29FA2A79-4F03-4784-AA98-E7CC3E9D1D5A}" presName="sp" presStyleCnt="0"/>
      <dgm:spPr/>
    </dgm:pt>
    <dgm:pt modelId="{E78404AD-5E82-430B-B808-C756346235A7}" type="pres">
      <dgm:prSet presAssocID="{65611433-E070-4C7F-8B46-C00AB6E51908}" presName="composite" presStyleCnt="0"/>
      <dgm:spPr/>
    </dgm:pt>
    <dgm:pt modelId="{447C09B5-2163-4015-B7E9-A8DD2599EDB8}" type="pres">
      <dgm:prSet presAssocID="{65611433-E070-4C7F-8B46-C00AB6E51908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29FA65B-B657-4D3D-95FC-26EDA715C27A}" type="pres">
      <dgm:prSet presAssocID="{65611433-E070-4C7F-8B46-C00AB6E51908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2B90587-6FAE-4702-90EA-9CF4DCAF163D}" type="pres">
      <dgm:prSet presAssocID="{58101415-97ED-4AF6-8C3E-1CDF928A17EA}" presName="sp" presStyleCnt="0"/>
      <dgm:spPr/>
    </dgm:pt>
    <dgm:pt modelId="{21636CE2-1735-4831-A581-9391FE23833B}" type="pres">
      <dgm:prSet presAssocID="{3F51B13D-D571-4022-A56A-3E9817881069}" presName="composite" presStyleCnt="0"/>
      <dgm:spPr/>
    </dgm:pt>
    <dgm:pt modelId="{2163DA6F-B432-48D8-9231-ECBD911C2C5C}" type="pres">
      <dgm:prSet presAssocID="{3F51B13D-D571-4022-A56A-3E9817881069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BA3A48B-7701-4460-BC25-6C382B0C4D2F}" type="pres">
      <dgm:prSet presAssocID="{3F51B13D-D571-4022-A56A-3E9817881069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E4BCF2-5952-4477-A5A2-7C60580902AF}" type="pres">
      <dgm:prSet presAssocID="{98EDE9DE-5F3B-4EA8-9938-9318B936D4C5}" presName="sp" presStyleCnt="0"/>
      <dgm:spPr/>
    </dgm:pt>
    <dgm:pt modelId="{471C99BB-22D4-43C4-AF77-36BC173B32B2}" type="pres">
      <dgm:prSet presAssocID="{932648AF-0C8F-48FC-AC0C-09B0151ECD17}" presName="composite" presStyleCnt="0"/>
      <dgm:spPr/>
    </dgm:pt>
    <dgm:pt modelId="{3A057AFD-D6BC-4AB4-A14E-F42FA7B00FE1}" type="pres">
      <dgm:prSet presAssocID="{932648AF-0C8F-48FC-AC0C-09B0151ECD17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166B08D-0F6C-4B21-951D-D7B03457FCBD}" type="pres">
      <dgm:prSet presAssocID="{932648AF-0C8F-48FC-AC0C-09B0151ECD17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3C4A337-BD9F-4E7E-B86C-35117E44A5DA}" type="pres">
      <dgm:prSet presAssocID="{6FD20DF6-71C4-4361-B2A6-F7DA4B3F5127}" presName="sp" presStyleCnt="0"/>
      <dgm:spPr/>
    </dgm:pt>
    <dgm:pt modelId="{7B217612-3B51-40ED-A8AF-A80A958B3236}" type="pres">
      <dgm:prSet presAssocID="{2740B26A-8652-433A-B476-3400A0874990}" presName="composite" presStyleCnt="0"/>
      <dgm:spPr/>
    </dgm:pt>
    <dgm:pt modelId="{E593D9A6-062C-480A-9244-5029AE0F7248}" type="pres">
      <dgm:prSet presAssocID="{2740B26A-8652-433A-B476-3400A0874990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C5E6D08-EF06-44AB-AAA5-D47BCCDDC6FE}" type="pres">
      <dgm:prSet presAssocID="{2740B26A-8652-433A-B476-3400A0874990}" presName="descendantText" presStyleLbl="alignAcc1" presStyleIdx="5" presStyleCnt="6" custLinFactNeighborY="1077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5360631-7F68-41B9-8B07-193565CDB863}" type="presOf" srcId="{2740B26A-8652-433A-B476-3400A0874990}" destId="{E593D9A6-062C-480A-9244-5029AE0F7248}" srcOrd="0" destOrd="0" presId="urn:microsoft.com/office/officeart/2005/8/layout/chevron2"/>
    <dgm:cxn modelId="{EC9D2D2C-DAB1-4C23-9952-4D72F757A2F9}" type="presOf" srcId="{0DA5700B-B89E-4C4B-81F5-C481D6BCD681}" destId="{CBA3A48B-7701-4460-BC25-6C382B0C4D2F}" srcOrd="0" destOrd="0" presId="urn:microsoft.com/office/officeart/2005/8/layout/chevron2"/>
    <dgm:cxn modelId="{AD0EB469-2B69-42ED-A820-FC425BAFE6FE}" type="presOf" srcId="{9E2B1A70-E1F9-48E0-B0EE-4A54F88FFE78}" destId="{85535D94-09E2-489A-A753-C5C88C775616}" srcOrd="0" destOrd="0" presId="urn:microsoft.com/office/officeart/2005/8/layout/chevron2"/>
    <dgm:cxn modelId="{DD7D114C-7608-4E74-92A1-093511077A1D}" srcId="{2740B26A-8652-433A-B476-3400A0874990}" destId="{DD7B8E02-ABD7-4313-8F91-2001443B373C}" srcOrd="0" destOrd="0" parTransId="{6835EBEB-E44E-48A6-A3D0-433F1BFA8C40}" sibTransId="{F7272185-1B7F-4480-BBE2-FE8C92756FB3}"/>
    <dgm:cxn modelId="{767B5137-6F24-4402-8FCA-8380F70F5A92}" srcId="{FA2BDD38-748C-4432-9854-2600223A1C84}" destId="{65611433-E070-4C7F-8B46-C00AB6E51908}" srcOrd="2" destOrd="0" parTransId="{1F9889D0-A0EC-4B73-A2C9-DC4F8FA8CD3A}" sibTransId="{58101415-97ED-4AF6-8C3E-1CDF928A17EA}"/>
    <dgm:cxn modelId="{59FFFC2B-A18E-487A-9417-D780A09CFE6E}" srcId="{FA2BDD38-748C-4432-9854-2600223A1C84}" destId="{2740B26A-8652-433A-B476-3400A0874990}" srcOrd="5" destOrd="0" parTransId="{76264C59-7FE2-4872-9E00-A7D8AC8C508A}" sibTransId="{C42FBAFD-A782-4C9A-A103-227C89A4AC53}"/>
    <dgm:cxn modelId="{5F81FA3F-E29E-4796-BF9A-6101BF557A50}" srcId="{42E2E85F-F5B1-4E8E-AF2A-65534A4A9199}" destId="{F817201C-7543-4C01-B829-67DC2597934B}" srcOrd="0" destOrd="0" parTransId="{FB92A6A6-40A4-4A0E-B059-F86E22C0F8E0}" sibTransId="{C327B6ED-FB49-4D54-8B97-94D0B5BB9777}"/>
    <dgm:cxn modelId="{982F99F7-8F70-4F9F-83E4-7567AE2F0412}" srcId="{FA2BDD38-748C-4432-9854-2600223A1C84}" destId="{3F51B13D-D571-4022-A56A-3E9817881069}" srcOrd="3" destOrd="0" parTransId="{2AE58BEC-2714-4602-9C7A-081DB188349E}" sibTransId="{98EDE9DE-5F3B-4EA8-9938-9318B936D4C5}"/>
    <dgm:cxn modelId="{F8861BA9-A760-4022-8817-BF063B8F9AB4}" type="presOf" srcId="{FA2BDD38-748C-4432-9854-2600223A1C84}" destId="{72DFB93C-DEF3-4C72-B847-CCC7513E03B9}" srcOrd="0" destOrd="0" presId="urn:microsoft.com/office/officeart/2005/8/layout/chevron2"/>
    <dgm:cxn modelId="{584002B8-0E9A-4DB1-94FE-C2BBAE503A51}" type="presOf" srcId="{17BEB86B-23FC-48FC-9C18-444E5D4086A6}" destId="{429FA65B-B657-4D3D-95FC-26EDA715C27A}" srcOrd="0" destOrd="0" presId="urn:microsoft.com/office/officeart/2005/8/layout/chevron2"/>
    <dgm:cxn modelId="{6B1A5FD2-D820-4E14-B9D6-D550F51DF8BE}" srcId="{FA2BDD38-748C-4432-9854-2600223A1C84}" destId="{9E2B1A70-E1F9-48E0-B0EE-4A54F88FFE78}" srcOrd="1" destOrd="0" parTransId="{7DA2CFC7-12E4-42C3-96DB-913BF46DE5E4}" sibTransId="{29FA2A79-4F03-4784-AA98-E7CC3E9D1D5A}"/>
    <dgm:cxn modelId="{6C9EC008-2B87-48FA-9193-E2A7212DC917}" srcId="{932648AF-0C8F-48FC-AC0C-09B0151ECD17}" destId="{258F55A1-59C6-4359-914F-EECBA4676EC6}" srcOrd="0" destOrd="0" parTransId="{EDBE27AB-6565-4CD6-B1E0-80EBFC13B26C}" sibTransId="{A8D3E56A-A5C3-4626-9EB4-A239383DC306}"/>
    <dgm:cxn modelId="{D07BE49A-B833-4F48-8EC2-23D05F72D9A1}" type="presOf" srcId="{DD7B8E02-ABD7-4313-8F91-2001443B373C}" destId="{FC5E6D08-EF06-44AB-AAA5-D47BCCDDC6FE}" srcOrd="0" destOrd="0" presId="urn:microsoft.com/office/officeart/2005/8/layout/chevron2"/>
    <dgm:cxn modelId="{BC74FE60-0ACA-4101-8C99-9C88810080B3}" srcId="{FA2BDD38-748C-4432-9854-2600223A1C84}" destId="{42E2E85F-F5B1-4E8E-AF2A-65534A4A9199}" srcOrd="0" destOrd="0" parTransId="{0DD64BE1-9A54-4995-9F5D-D9DB70517B44}" sibTransId="{2B1BEAAF-38ED-4C8A-B4E8-32BCC82ACF32}"/>
    <dgm:cxn modelId="{DF51DA78-00B1-4AE9-A70D-A5974EEC6ADC}" type="presOf" srcId="{F817201C-7543-4C01-B829-67DC2597934B}" destId="{B49DEE61-EAAD-459A-B37A-1876BAC18006}" srcOrd="0" destOrd="0" presId="urn:microsoft.com/office/officeart/2005/8/layout/chevron2"/>
    <dgm:cxn modelId="{BF5B2582-13AA-4CFC-B607-6A186A1B77B6}" srcId="{FA2BDD38-748C-4432-9854-2600223A1C84}" destId="{932648AF-0C8F-48FC-AC0C-09B0151ECD17}" srcOrd="4" destOrd="0" parTransId="{1D03B49D-C0D5-4D02-BAD3-186AE36E3DAA}" sibTransId="{6FD20DF6-71C4-4361-B2A6-F7DA4B3F5127}"/>
    <dgm:cxn modelId="{FCBCAF81-FD36-4DCA-989D-A6E828B81412}" type="presOf" srcId="{A751402D-4C6D-4FF6-882B-58C2FB9D164B}" destId="{CE6DB12D-9E35-4EF5-87DE-48AAE2D0F559}" srcOrd="0" destOrd="0" presId="urn:microsoft.com/office/officeart/2005/8/layout/chevron2"/>
    <dgm:cxn modelId="{819098A8-D45F-4AD6-880F-DF19DF3504C0}" srcId="{3F51B13D-D571-4022-A56A-3E9817881069}" destId="{0DA5700B-B89E-4C4B-81F5-C481D6BCD681}" srcOrd="0" destOrd="0" parTransId="{951D8DF7-72FE-4A5A-8308-D502588C1E08}" sibTransId="{24CB20A6-A6BC-4A98-B259-E4B206603FB1}"/>
    <dgm:cxn modelId="{5A689023-294C-4C06-BCB0-5E83BD8D4D40}" type="presOf" srcId="{65611433-E070-4C7F-8B46-C00AB6E51908}" destId="{447C09B5-2163-4015-B7E9-A8DD2599EDB8}" srcOrd="0" destOrd="0" presId="urn:microsoft.com/office/officeart/2005/8/layout/chevron2"/>
    <dgm:cxn modelId="{95583A76-49D5-4341-B20A-FDEB48AB18F2}" type="presOf" srcId="{42E2E85F-F5B1-4E8E-AF2A-65534A4A9199}" destId="{A403B492-3B35-4A29-9122-150E2B4F136D}" srcOrd="0" destOrd="0" presId="urn:microsoft.com/office/officeart/2005/8/layout/chevron2"/>
    <dgm:cxn modelId="{DAC7FBFC-69A8-4C89-B7C1-8F99BB8C631B}" type="presOf" srcId="{3F51B13D-D571-4022-A56A-3E9817881069}" destId="{2163DA6F-B432-48D8-9231-ECBD911C2C5C}" srcOrd="0" destOrd="0" presId="urn:microsoft.com/office/officeart/2005/8/layout/chevron2"/>
    <dgm:cxn modelId="{B1FF9FF7-0A93-428B-8696-83F3A7A83B24}" srcId="{65611433-E070-4C7F-8B46-C00AB6E51908}" destId="{17BEB86B-23FC-48FC-9C18-444E5D4086A6}" srcOrd="0" destOrd="0" parTransId="{2940718D-998B-4E92-A458-BF6E1EA08BC9}" sibTransId="{2429B882-3A4A-4CF8-961E-6DB7F509E749}"/>
    <dgm:cxn modelId="{0191DA44-7C79-41A3-BEB7-9D81297E3FB1}" type="presOf" srcId="{258F55A1-59C6-4359-914F-EECBA4676EC6}" destId="{E166B08D-0F6C-4B21-951D-D7B03457FCBD}" srcOrd="0" destOrd="0" presId="urn:microsoft.com/office/officeart/2005/8/layout/chevron2"/>
    <dgm:cxn modelId="{41A8F17C-0EBE-4E95-9988-3EF00DD65834}" type="presOf" srcId="{932648AF-0C8F-48FC-AC0C-09B0151ECD17}" destId="{3A057AFD-D6BC-4AB4-A14E-F42FA7B00FE1}" srcOrd="0" destOrd="0" presId="urn:microsoft.com/office/officeart/2005/8/layout/chevron2"/>
    <dgm:cxn modelId="{56963A8B-2FE0-4B24-83D8-7D41E8778070}" srcId="{9E2B1A70-E1F9-48E0-B0EE-4A54F88FFE78}" destId="{A751402D-4C6D-4FF6-882B-58C2FB9D164B}" srcOrd="0" destOrd="0" parTransId="{504C096A-EE9C-45AF-B878-455FFB22ADAF}" sibTransId="{799BA027-91FE-4101-9ACF-49294AE56C41}"/>
    <dgm:cxn modelId="{DC32A9F7-7509-46D2-BAD4-73F18C9C1B9C}" type="presParOf" srcId="{72DFB93C-DEF3-4C72-B847-CCC7513E03B9}" destId="{5D1AA684-AC34-4B88-88E9-CBEDDFD816B7}" srcOrd="0" destOrd="0" presId="urn:microsoft.com/office/officeart/2005/8/layout/chevron2"/>
    <dgm:cxn modelId="{B5F18B04-1562-420F-A4F8-46F3ABA3A669}" type="presParOf" srcId="{5D1AA684-AC34-4B88-88E9-CBEDDFD816B7}" destId="{A403B492-3B35-4A29-9122-150E2B4F136D}" srcOrd="0" destOrd="0" presId="urn:microsoft.com/office/officeart/2005/8/layout/chevron2"/>
    <dgm:cxn modelId="{6C77E005-55C0-4765-81CA-E8627A29C86B}" type="presParOf" srcId="{5D1AA684-AC34-4B88-88E9-CBEDDFD816B7}" destId="{B49DEE61-EAAD-459A-B37A-1876BAC18006}" srcOrd="1" destOrd="0" presId="urn:microsoft.com/office/officeart/2005/8/layout/chevron2"/>
    <dgm:cxn modelId="{10D1AC92-BFEB-4FB4-82B7-2FC801EB53CB}" type="presParOf" srcId="{72DFB93C-DEF3-4C72-B847-CCC7513E03B9}" destId="{0D124222-9E92-4814-839E-BAEE4741F620}" srcOrd="1" destOrd="0" presId="urn:microsoft.com/office/officeart/2005/8/layout/chevron2"/>
    <dgm:cxn modelId="{49069D87-5A21-4E55-820A-67EE871F4E6D}" type="presParOf" srcId="{72DFB93C-DEF3-4C72-B847-CCC7513E03B9}" destId="{A3D9C307-1CB4-436C-B269-CF7BE9D94378}" srcOrd="2" destOrd="0" presId="urn:microsoft.com/office/officeart/2005/8/layout/chevron2"/>
    <dgm:cxn modelId="{63A4A61A-F643-4DE3-ABBF-F009B4751539}" type="presParOf" srcId="{A3D9C307-1CB4-436C-B269-CF7BE9D94378}" destId="{85535D94-09E2-489A-A753-C5C88C775616}" srcOrd="0" destOrd="0" presId="urn:microsoft.com/office/officeart/2005/8/layout/chevron2"/>
    <dgm:cxn modelId="{15C27CBD-26E6-4657-84AB-DB8A026B1B8C}" type="presParOf" srcId="{A3D9C307-1CB4-436C-B269-CF7BE9D94378}" destId="{CE6DB12D-9E35-4EF5-87DE-48AAE2D0F559}" srcOrd="1" destOrd="0" presId="urn:microsoft.com/office/officeart/2005/8/layout/chevron2"/>
    <dgm:cxn modelId="{4F15A065-5D7B-4DA8-B97E-AEC902325417}" type="presParOf" srcId="{72DFB93C-DEF3-4C72-B847-CCC7513E03B9}" destId="{7F62ABA4-9559-443D-9B4B-DCC9824F7763}" srcOrd="3" destOrd="0" presId="urn:microsoft.com/office/officeart/2005/8/layout/chevron2"/>
    <dgm:cxn modelId="{1C2FFE89-4592-4BB1-9AD3-47C2EFC0F23E}" type="presParOf" srcId="{72DFB93C-DEF3-4C72-B847-CCC7513E03B9}" destId="{E78404AD-5E82-430B-B808-C756346235A7}" srcOrd="4" destOrd="0" presId="urn:microsoft.com/office/officeart/2005/8/layout/chevron2"/>
    <dgm:cxn modelId="{21D76226-DB50-48AA-979F-FD480141E64F}" type="presParOf" srcId="{E78404AD-5E82-430B-B808-C756346235A7}" destId="{447C09B5-2163-4015-B7E9-A8DD2599EDB8}" srcOrd="0" destOrd="0" presId="urn:microsoft.com/office/officeart/2005/8/layout/chevron2"/>
    <dgm:cxn modelId="{6E540965-6854-448E-8FDF-FE2FFB4E51A7}" type="presParOf" srcId="{E78404AD-5E82-430B-B808-C756346235A7}" destId="{429FA65B-B657-4D3D-95FC-26EDA715C27A}" srcOrd="1" destOrd="0" presId="urn:microsoft.com/office/officeart/2005/8/layout/chevron2"/>
    <dgm:cxn modelId="{9D9FD959-DFB1-4552-90DB-E2A8C247A3EF}" type="presParOf" srcId="{72DFB93C-DEF3-4C72-B847-CCC7513E03B9}" destId="{12B90587-6FAE-4702-90EA-9CF4DCAF163D}" srcOrd="5" destOrd="0" presId="urn:microsoft.com/office/officeart/2005/8/layout/chevron2"/>
    <dgm:cxn modelId="{3A9A81AC-9CC9-463D-AC45-7F88463DD728}" type="presParOf" srcId="{72DFB93C-DEF3-4C72-B847-CCC7513E03B9}" destId="{21636CE2-1735-4831-A581-9391FE23833B}" srcOrd="6" destOrd="0" presId="urn:microsoft.com/office/officeart/2005/8/layout/chevron2"/>
    <dgm:cxn modelId="{D4A395F5-2248-4964-8CDC-6BAC59F1F341}" type="presParOf" srcId="{21636CE2-1735-4831-A581-9391FE23833B}" destId="{2163DA6F-B432-48D8-9231-ECBD911C2C5C}" srcOrd="0" destOrd="0" presId="urn:microsoft.com/office/officeart/2005/8/layout/chevron2"/>
    <dgm:cxn modelId="{11A368A8-8C12-40F4-AD97-1FE729C970C4}" type="presParOf" srcId="{21636CE2-1735-4831-A581-9391FE23833B}" destId="{CBA3A48B-7701-4460-BC25-6C382B0C4D2F}" srcOrd="1" destOrd="0" presId="urn:microsoft.com/office/officeart/2005/8/layout/chevron2"/>
    <dgm:cxn modelId="{B732219E-901D-4466-B0D3-F6BB9866DBDC}" type="presParOf" srcId="{72DFB93C-DEF3-4C72-B847-CCC7513E03B9}" destId="{B0E4BCF2-5952-4477-A5A2-7C60580902AF}" srcOrd="7" destOrd="0" presId="urn:microsoft.com/office/officeart/2005/8/layout/chevron2"/>
    <dgm:cxn modelId="{76ABEE6B-A9FB-4B95-BFAE-12A6AD3018BC}" type="presParOf" srcId="{72DFB93C-DEF3-4C72-B847-CCC7513E03B9}" destId="{471C99BB-22D4-43C4-AF77-36BC173B32B2}" srcOrd="8" destOrd="0" presId="urn:microsoft.com/office/officeart/2005/8/layout/chevron2"/>
    <dgm:cxn modelId="{9D9CDB31-A1CB-4582-97EF-93AF87A52A68}" type="presParOf" srcId="{471C99BB-22D4-43C4-AF77-36BC173B32B2}" destId="{3A057AFD-D6BC-4AB4-A14E-F42FA7B00FE1}" srcOrd="0" destOrd="0" presId="urn:microsoft.com/office/officeart/2005/8/layout/chevron2"/>
    <dgm:cxn modelId="{ECEEDE7E-16AD-476F-B31A-28E3F8D26B9F}" type="presParOf" srcId="{471C99BB-22D4-43C4-AF77-36BC173B32B2}" destId="{E166B08D-0F6C-4B21-951D-D7B03457FCBD}" srcOrd="1" destOrd="0" presId="urn:microsoft.com/office/officeart/2005/8/layout/chevron2"/>
    <dgm:cxn modelId="{ED307CE8-B6AB-4D4C-9B84-7617E4DD42BB}" type="presParOf" srcId="{72DFB93C-DEF3-4C72-B847-CCC7513E03B9}" destId="{03C4A337-BD9F-4E7E-B86C-35117E44A5DA}" srcOrd="9" destOrd="0" presId="urn:microsoft.com/office/officeart/2005/8/layout/chevron2"/>
    <dgm:cxn modelId="{B2778321-CD9A-46DB-8C43-90EFBCAFBBE8}" type="presParOf" srcId="{72DFB93C-DEF3-4C72-B847-CCC7513E03B9}" destId="{7B217612-3B51-40ED-A8AF-A80A958B3236}" srcOrd="10" destOrd="0" presId="urn:microsoft.com/office/officeart/2005/8/layout/chevron2"/>
    <dgm:cxn modelId="{B5BDC28C-9E5B-443F-BFCE-238059F47F45}" type="presParOf" srcId="{7B217612-3B51-40ED-A8AF-A80A958B3236}" destId="{E593D9A6-062C-480A-9244-5029AE0F7248}" srcOrd="0" destOrd="0" presId="urn:microsoft.com/office/officeart/2005/8/layout/chevron2"/>
    <dgm:cxn modelId="{3BB9A069-2ED5-4236-A1F5-6BC64818A2F9}" type="presParOf" srcId="{7B217612-3B51-40ED-A8AF-A80A958B3236}" destId="{FC5E6D08-EF06-44AB-AAA5-D47BCCDDC6F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03B492-3B35-4A29-9122-150E2B4F136D}">
      <dsp:nvSpPr>
        <dsp:cNvPr id="0" name=""/>
        <dsp:cNvSpPr/>
      </dsp:nvSpPr>
      <dsp:spPr>
        <a:xfrm rot="5400000">
          <a:off x="-123505" y="127778"/>
          <a:ext cx="823371" cy="57636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3200" b="1" kern="1200" dirty="0">
              <a:effectLst/>
              <a:latin typeface="微軟正黑體" pitchFamily="34" charset="-120"/>
              <a:ea typeface="微軟正黑體" pitchFamily="34" charset="-120"/>
            </a:rPr>
            <a:t>1</a:t>
          </a:r>
          <a:endParaRPr lang="zh-TW" altLang="en-US" sz="3200" b="1" kern="1200" dirty="0">
            <a:effectLst/>
            <a:latin typeface="微軟正黑體" pitchFamily="34" charset="-120"/>
            <a:ea typeface="微軟正黑體" pitchFamily="34" charset="-120"/>
          </a:endParaRPr>
        </a:p>
      </dsp:txBody>
      <dsp:txXfrm rot="-5400000">
        <a:off x="1" y="292452"/>
        <a:ext cx="576360" cy="247011"/>
      </dsp:txXfrm>
    </dsp:sp>
    <dsp:sp modelId="{B49DEE61-EAAD-459A-B37A-1876BAC18006}">
      <dsp:nvSpPr>
        <dsp:cNvPr id="0" name=""/>
        <dsp:cNvSpPr/>
      </dsp:nvSpPr>
      <dsp:spPr>
        <a:xfrm rot="5400000">
          <a:off x="4523855" y="-3947494"/>
          <a:ext cx="535473" cy="84304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400" b="1" kern="1200" dirty="0">
              <a:solidFill>
                <a:srgbClr val="0000CC"/>
              </a:solidFill>
              <a:effectLst/>
              <a:latin typeface="微軟正黑體" pitchFamily="34" charset="-120"/>
              <a:ea typeface="微軟正黑體" pitchFamily="34" charset="-120"/>
            </a:rPr>
            <a:t>獅子會國際基金會</a:t>
          </a:r>
          <a:r>
            <a:rPr lang="en-US" altLang="en-US" sz="2400" b="1" kern="1200" dirty="0">
              <a:solidFill>
                <a:srgbClr val="CC0099"/>
              </a:solidFill>
              <a:effectLst/>
              <a:latin typeface="微軟正黑體" pitchFamily="34" charset="-120"/>
              <a:ea typeface="微軟正黑體" pitchFamily="34" charset="-120"/>
            </a:rPr>
            <a:t>LCIF</a:t>
          </a:r>
          <a:r>
            <a:rPr lang="en-US" altLang="en-US" sz="2000" b="1" kern="1200" dirty="0">
              <a:effectLst/>
              <a:latin typeface="PMingLiU" panose="02020500000000000000" pitchFamily="18" charset="-120"/>
              <a:ea typeface="PMingLiU" panose="02020500000000000000" pitchFamily="18" charset="-120"/>
            </a:rPr>
            <a:t>、</a:t>
          </a:r>
          <a:r>
            <a:rPr lang="zh-TW" altLang="en-US" sz="2400" b="1" kern="1200" dirty="0">
              <a:solidFill>
                <a:srgbClr val="0000CC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台灣獅子會基金會</a:t>
          </a:r>
          <a:r>
            <a:rPr lang="en-US" altLang="en-US" sz="2400" b="1" kern="1200" dirty="0">
              <a:solidFill>
                <a:srgbClr val="CC0099"/>
              </a:solidFill>
              <a:effectLst/>
              <a:latin typeface="微軟正黑體" pitchFamily="34" charset="-120"/>
              <a:ea typeface="微軟正黑體" pitchFamily="34" charset="-120"/>
            </a:rPr>
            <a:t>LCTF</a:t>
          </a:r>
          <a:r>
            <a:rPr lang="en-US" altLang="en-US" sz="2000" b="1" kern="1200" dirty="0">
              <a:effectLst/>
              <a:latin typeface="微軟正黑體" pitchFamily="34" charset="-120"/>
              <a:ea typeface="微軟正黑體" pitchFamily="34" charset="-120"/>
            </a:rPr>
            <a:t> </a:t>
          </a:r>
          <a:r>
            <a:rPr lang="zh-TW" altLang="en-US" sz="2800" b="1" kern="1200" dirty="0">
              <a:solidFill>
                <a:srgbClr val="0000CC"/>
              </a:solidFill>
              <a:effectLst/>
              <a:latin typeface="微軟正黑體" pitchFamily="34" charset="-120"/>
              <a:ea typeface="微軟正黑體" pitchFamily="34" charset="-120"/>
            </a:rPr>
            <a:t>捐獻成長</a:t>
          </a:r>
        </a:p>
      </dsp:txBody>
      <dsp:txXfrm rot="-5400000">
        <a:off x="576361" y="26140"/>
        <a:ext cx="8404322" cy="483193"/>
      </dsp:txXfrm>
    </dsp:sp>
    <dsp:sp modelId="{85535D94-09E2-489A-A753-C5C88C775616}">
      <dsp:nvSpPr>
        <dsp:cNvPr id="0" name=""/>
        <dsp:cNvSpPr/>
      </dsp:nvSpPr>
      <dsp:spPr>
        <a:xfrm rot="5400000">
          <a:off x="-123505" y="852114"/>
          <a:ext cx="823371" cy="576360"/>
        </a:xfrm>
        <a:prstGeom prst="chevron">
          <a:avLst/>
        </a:prstGeom>
        <a:solidFill>
          <a:schemeClr val="accent2">
            <a:hueOff val="-291073"/>
            <a:satOff val="-16786"/>
            <a:lumOff val="172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3200" b="1" kern="1200" dirty="0">
              <a:effectLst/>
              <a:latin typeface="微軟正黑體" pitchFamily="34" charset="-120"/>
              <a:ea typeface="微軟正黑體" pitchFamily="34" charset="-120"/>
            </a:rPr>
            <a:t>2</a:t>
          </a:r>
          <a:endParaRPr lang="zh-TW" altLang="en-US" sz="3200" b="1" kern="1200" dirty="0">
            <a:effectLst/>
            <a:latin typeface="微軟正黑體" pitchFamily="34" charset="-120"/>
            <a:ea typeface="微軟正黑體" pitchFamily="34" charset="-120"/>
          </a:endParaRPr>
        </a:p>
      </dsp:txBody>
      <dsp:txXfrm rot="-5400000">
        <a:off x="1" y="1016788"/>
        <a:ext cx="576360" cy="247011"/>
      </dsp:txXfrm>
    </dsp:sp>
    <dsp:sp modelId="{CE6DB12D-9E35-4EF5-87DE-48AAE2D0F559}">
      <dsp:nvSpPr>
        <dsp:cNvPr id="0" name=""/>
        <dsp:cNvSpPr/>
      </dsp:nvSpPr>
      <dsp:spPr>
        <a:xfrm rot="5400000">
          <a:off x="4523995" y="-3219026"/>
          <a:ext cx="535191" cy="84304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800" b="1" kern="1200" dirty="0">
              <a:solidFill>
                <a:srgbClr val="0000CC"/>
              </a:solidFill>
              <a:effectLst/>
              <a:latin typeface="微軟正黑體" pitchFamily="34" charset="-120"/>
              <a:ea typeface="微軟正黑體" pitchFamily="34" charset="-120"/>
            </a:rPr>
            <a:t>發揮</a:t>
          </a:r>
          <a:r>
            <a:rPr lang="zh-TW" altLang="en-US" sz="2800" b="1" kern="1200" dirty="0">
              <a:solidFill>
                <a:srgbClr val="CC0099"/>
              </a:solidFill>
              <a:effectLst/>
              <a:latin typeface="微軟正黑體" pitchFamily="34" charset="-120"/>
              <a:ea typeface="微軟正黑體" pitchFamily="34" charset="-120"/>
            </a:rPr>
            <a:t>團隊協作</a:t>
          </a:r>
          <a:r>
            <a:rPr lang="zh-TW" altLang="en-US" sz="2800" b="1" kern="1200" dirty="0">
              <a:effectLst/>
              <a:latin typeface="微軟正黑體" pitchFamily="34" charset="-120"/>
              <a:ea typeface="微軟正黑體" pitchFamily="34" charset="-120"/>
            </a:rPr>
            <a:t>，</a:t>
          </a:r>
          <a:r>
            <a:rPr lang="zh-TW" altLang="en-US" sz="2800" b="1" kern="1200" dirty="0">
              <a:solidFill>
                <a:srgbClr val="0000CC"/>
              </a:solidFill>
              <a:effectLst/>
              <a:latin typeface="微軟正黑體" pitchFamily="34" charset="-120"/>
              <a:ea typeface="微軟正黑體" pitchFamily="34" charset="-120"/>
            </a:rPr>
            <a:t>激發團隊的</a:t>
          </a:r>
          <a:r>
            <a:rPr lang="zh-TW" altLang="en-US" sz="2800" b="1" kern="1200" dirty="0">
              <a:solidFill>
                <a:srgbClr val="CC0099"/>
              </a:solidFill>
              <a:effectLst/>
              <a:latin typeface="微軟正黑體" pitchFamily="34" charset="-120"/>
              <a:ea typeface="微軟正黑體" pitchFamily="34" charset="-120"/>
            </a:rPr>
            <a:t>學習熱情</a:t>
          </a:r>
          <a:r>
            <a:rPr lang="zh-TW" altLang="en-US" sz="2800" b="1" kern="1200" dirty="0">
              <a:solidFill>
                <a:srgbClr val="0000CC"/>
              </a:solidFill>
              <a:effectLst/>
              <a:latin typeface="微軟正黑體" pitchFamily="34" charset="-120"/>
              <a:ea typeface="微軟正黑體" pitchFamily="34" charset="-120"/>
            </a:rPr>
            <a:t>和動力</a:t>
          </a:r>
        </a:p>
      </dsp:txBody>
      <dsp:txXfrm rot="-5400000">
        <a:off x="576360" y="754735"/>
        <a:ext cx="8404336" cy="482939"/>
      </dsp:txXfrm>
    </dsp:sp>
    <dsp:sp modelId="{447C09B5-2163-4015-B7E9-A8DD2599EDB8}">
      <dsp:nvSpPr>
        <dsp:cNvPr id="0" name=""/>
        <dsp:cNvSpPr/>
      </dsp:nvSpPr>
      <dsp:spPr>
        <a:xfrm rot="5400000">
          <a:off x="-123505" y="1576450"/>
          <a:ext cx="823371" cy="576360"/>
        </a:xfrm>
        <a:prstGeom prst="chevron">
          <a:avLst/>
        </a:prstGeom>
        <a:solidFill>
          <a:schemeClr val="accent2">
            <a:hueOff val="-582145"/>
            <a:satOff val="-33571"/>
            <a:lumOff val="345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3200" b="1" kern="1200">
              <a:effectLst/>
              <a:latin typeface="微軟正黑體" pitchFamily="34" charset="-120"/>
              <a:ea typeface="微軟正黑體" pitchFamily="34" charset="-120"/>
            </a:rPr>
            <a:t>3</a:t>
          </a:r>
          <a:endParaRPr lang="zh-TW" altLang="en-US" sz="3200" b="1" kern="1200" dirty="0">
            <a:effectLst/>
            <a:latin typeface="微軟正黑體" pitchFamily="34" charset="-120"/>
            <a:ea typeface="微軟正黑體" pitchFamily="34" charset="-120"/>
          </a:endParaRPr>
        </a:p>
      </dsp:txBody>
      <dsp:txXfrm rot="-5400000">
        <a:off x="1" y="1741124"/>
        <a:ext cx="576360" cy="247011"/>
      </dsp:txXfrm>
    </dsp:sp>
    <dsp:sp modelId="{429FA65B-B657-4D3D-95FC-26EDA715C27A}">
      <dsp:nvSpPr>
        <dsp:cNvPr id="0" name=""/>
        <dsp:cNvSpPr/>
      </dsp:nvSpPr>
      <dsp:spPr>
        <a:xfrm rot="5400000">
          <a:off x="4523995" y="-2494690"/>
          <a:ext cx="535191" cy="84304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800" b="1" kern="1200" dirty="0">
              <a:solidFill>
                <a:srgbClr val="0000CC"/>
              </a:solidFill>
              <a:effectLst/>
              <a:latin typeface="微軟正黑體" pitchFamily="34" charset="-120"/>
              <a:ea typeface="微軟正黑體" pitchFamily="34" charset="-120"/>
            </a:rPr>
            <a:t>增加</a:t>
          </a:r>
          <a:r>
            <a:rPr lang="zh-TW" altLang="en-US" sz="2800" b="1" kern="1200" dirty="0">
              <a:effectLst/>
              <a:latin typeface="微軟正黑體" pitchFamily="34" charset="-120"/>
              <a:ea typeface="微軟正黑體" pitchFamily="34" charset="-120"/>
            </a:rPr>
            <a:t>服</a:t>
          </a:r>
          <a:r>
            <a:rPr lang="zh-TW" altLang="en-US" sz="2800" b="1" kern="1200" dirty="0">
              <a:solidFill>
                <a:srgbClr val="CC0099"/>
              </a:solidFill>
              <a:effectLst/>
              <a:latin typeface="微軟正黑體" pitchFamily="34" charset="-120"/>
              <a:ea typeface="微軟正黑體" pitchFamily="34" charset="-120"/>
            </a:rPr>
            <a:t>務影響力 </a:t>
          </a:r>
          <a:r>
            <a:rPr lang="zh-TW" altLang="en-US" sz="2800" b="1" kern="1200" dirty="0">
              <a:solidFill>
                <a:srgbClr val="0000CC"/>
              </a:solidFill>
              <a:effectLst/>
              <a:latin typeface="微軟正黑體" pitchFamily="34" charset="-120"/>
              <a:ea typeface="微軟正黑體" pitchFamily="34" charset="-120"/>
            </a:rPr>
            <a:t>並 擴展</a:t>
          </a:r>
          <a:r>
            <a:rPr lang="zh-TW" altLang="en-US" sz="2800" b="1" kern="1200" dirty="0">
              <a:solidFill>
                <a:srgbClr val="CC0099"/>
              </a:solidFill>
              <a:effectLst/>
              <a:latin typeface="微軟正黑體" pitchFamily="34" charset="-120"/>
              <a:ea typeface="微軟正黑體" pitchFamily="34" charset="-120"/>
            </a:rPr>
            <a:t>全球志業</a:t>
          </a:r>
          <a:r>
            <a:rPr lang="zh-TW" altLang="en-US" sz="2800" b="1" kern="1200" dirty="0">
              <a:solidFill>
                <a:srgbClr val="0000CC"/>
              </a:solidFill>
              <a:effectLst/>
              <a:latin typeface="微軟正黑體" pitchFamily="34" charset="-120"/>
              <a:ea typeface="微軟正黑體" pitchFamily="34" charset="-120"/>
            </a:rPr>
            <a:t>服務</a:t>
          </a:r>
        </a:p>
      </dsp:txBody>
      <dsp:txXfrm rot="-5400000">
        <a:off x="576360" y="1479071"/>
        <a:ext cx="8404336" cy="482939"/>
      </dsp:txXfrm>
    </dsp:sp>
    <dsp:sp modelId="{2163DA6F-B432-48D8-9231-ECBD911C2C5C}">
      <dsp:nvSpPr>
        <dsp:cNvPr id="0" name=""/>
        <dsp:cNvSpPr/>
      </dsp:nvSpPr>
      <dsp:spPr>
        <a:xfrm rot="5400000">
          <a:off x="-123505" y="2300787"/>
          <a:ext cx="823371" cy="576360"/>
        </a:xfrm>
        <a:prstGeom prst="chevron">
          <a:avLst/>
        </a:prstGeom>
        <a:solidFill>
          <a:schemeClr val="accent2">
            <a:hueOff val="-873218"/>
            <a:satOff val="-50357"/>
            <a:lumOff val="517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3200" b="1" kern="1200" dirty="0">
              <a:effectLst/>
              <a:latin typeface="微軟正黑體" pitchFamily="34" charset="-120"/>
              <a:ea typeface="微軟正黑體" pitchFamily="34" charset="-120"/>
            </a:rPr>
            <a:t>4</a:t>
          </a:r>
          <a:endParaRPr lang="zh-TW" altLang="en-US" sz="3200" b="1" kern="1200" dirty="0">
            <a:effectLst/>
            <a:latin typeface="微軟正黑體" pitchFamily="34" charset="-120"/>
            <a:ea typeface="微軟正黑體" pitchFamily="34" charset="-120"/>
          </a:endParaRPr>
        </a:p>
      </dsp:txBody>
      <dsp:txXfrm rot="-5400000">
        <a:off x="1" y="2465461"/>
        <a:ext cx="576360" cy="247011"/>
      </dsp:txXfrm>
    </dsp:sp>
    <dsp:sp modelId="{CBA3A48B-7701-4460-BC25-6C382B0C4D2F}">
      <dsp:nvSpPr>
        <dsp:cNvPr id="0" name=""/>
        <dsp:cNvSpPr/>
      </dsp:nvSpPr>
      <dsp:spPr>
        <a:xfrm rot="5400000">
          <a:off x="4523995" y="-1770354"/>
          <a:ext cx="535191" cy="84304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zh-TW" sz="2800" b="1" kern="1200" dirty="0">
              <a:solidFill>
                <a:srgbClr val="CC0099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DFKaiShu-SB-Estd-BF"/>
            </a:rPr>
            <a:t>會員成長</a:t>
          </a:r>
          <a:r>
            <a:rPr lang="zh-TW" altLang="zh-TW" sz="2800" b="1" kern="1200" dirty="0">
              <a:solidFill>
                <a:srgbClr val="0000CC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DFKaiShu-SB-Estd-BF"/>
            </a:rPr>
            <a:t>、</a:t>
          </a:r>
          <a:r>
            <a:rPr lang="zh-TW" altLang="zh-TW" sz="2800" b="1" kern="1200" dirty="0">
              <a:solidFill>
                <a:srgbClr val="CC0099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DFKaiShu-SB-Estd-BF"/>
            </a:rPr>
            <a:t>新會發展</a:t>
          </a:r>
          <a:r>
            <a:rPr lang="zh-TW" altLang="zh-TW" sz="2800" b="1" kern="1200" dirty="0">
              <a:solidFill>
                <a:srgbClr val="0000CC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DFKaiShu-SB-Estd-BF"/>
            </a:rPr>
            <a:t>和</a:t>
          </a:r>
          <a:r>
            <a:rPr lang="zh-TW" altLang="zh-TW" sz="2800" b="1" kern="1200" dirty="0">
              <a:solidFill>
                <a:srgbClr val="CC0099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DFKaiShu-SB-Estd-BF"/>
            </a:rPr>
            <a:t>會員保留</a:t>
          </a:r>
          <a:r>
            <a:rPr lang="zh-TW" altLang="zh-TW" sz="2800" b="1" kern="1200" dirty="0">
              <a:solidFill>
                <a:srgbClr val="0000CC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DFKaiShu-SB-Estd-BF"/>
            </a:rPr>
            <a:t>。</a:t>
          </a:r>
          <a:endParaRPr lang="zh-TW" altLang="en-US" sz="2800" b="1" kern="1200" dirty="0">
            <a:effectLst/>
            <a:latin typeface="微軟正黑體" pitchFamily="34" charset="-120"/>
            <a:ea typeface="微軟正黑體" pitchFamily="34" charset="-120"/>
          </a:endParaRPr>
        </a:p>
      </dsp:txBody>
      <dsp:txXfrm rot="-5400000">
        <a:off x="576360" y="2203407"/>
        <a:ext cx="8404336" cy="482939"/>
      </dsp:txXfrm>
    </dsp:sp>
    <dsp:sp modelId="{3A057AFD-D6BC-4AB4-A14E-F42FA7B00FE1}">
      <dsp:nvSpPr>
        <dsp:cNvPr id="0" name=""/>
        <dsp:cNvSpPr/>
      </dsp:nvSpPr>
      <dsp:spPr>
        <a:xfrm rot="5400000">
          <a:off x="-123505" y="3025123"/>
          <a:ext cx="823371" cy="576360"/>
        </a:xfrm>
        <a:prstGeom prst="chevron">
          <a:avLst/>
        </a:prstGeom>
        <a:solidFill>
          <a:schemeClr val="accent2">
            <a:hueOff val="-1164290"/>
            <a:satOff val="-67142"/>
            <a:lumOff val="690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3200" b="1" kern="1200" dirty="0">
              <a:effectLst/>
              <a:latin typeface="微軟正黑體" pitchFamily="34" charset="-120"/>
              <a:ea typeface="微軟正黑體" pitchFamily="34" charset="-120"/>
            </a:rPr>
            <a:t>5</a:t>
          </a:r>
          <a:endParaRPr lang="zh-TW" altLang="en-US" sz="3200" b="1" kern="1200" dirty="0">
            <a:effectLst/>
            <a:latin typeface="微軟正黑體" pitchFamily="34" charset="-120"/>
            <a:ea typeface="微軟正黑體" pitchFamily="34" charset="-120"/>
          </a:endParaRPr>
        </a:p>
      </dsp:txBody>
      <dsp:txXfrm rot="-5400000">
        <a:off x="1" y="3189797"/>
        <a:ext cx="576360" cy="247011"/>
      </dsp:txXfrm>
    </dsp:sp>
    <dsp:sp modelId="{E166B08D-0F6C-4B21-951D-D7B03457FCBD}">
      <dsp:nvSpPr>
        <dsp:cNvPr id="0" name=""/>
        <dsp:cNvSpPr/>
      </dsp:nvSpPr>
      <dsp:spPr>
        <a:xfrm rot="5400000">
          <a:off x="4523995" y="-1046017"/>
          <a:ext cx="535191" cy="84304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600" b="1" kern="1200" dirty="0">
              <a:solidFill>
                <a:srgbClr val="0000CC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DFKaiShu-SB-Estd-BF"/>
            </a:rPr>
            <a:t>著重領導發展訓練，</a:t>
          </a:r>
          <a:r>
            <a:rPr lang="zh-TW" altLang="zh-TW" sz="2600" b="1" kern="1200" dirty="0">
              <a:solidFill>
                <a:srgbClr val="CC0099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DFKaiShu-SB-Estd-BF"/>
            </a:rPr>
            <a:t>培養未來領導人</a:t>
          </a:r>
          <a:endParaRPr lang="zh-TW" altLang="en-US" sz="2600" b="1" kern="1200" dirty="0">
            <a:effectLst/>
            <a:latin typeface="微軟正黑體" pitchFamily="34" charset="-120"/>
            <a:ea typeface="微軟正黑體" pitchFamily="34" charset="-120"/>
          </a:endParaRPr>
        </a:p>
      </dsp:txBody>
      <dsp:txXfrm rot="-5400000">
        <a:off x="576360" y="2927744"/>
        <a:ext cx="8404336" cy="482939"/>
      </dsp:txXfrm>
    </dsp:sp>
    <dsp:sp modelId="{E593D9A6-062C-480A-9244-5029AE0F7248}">
      <dsp:nvSpPr>
        <dsp:cNvPr id="0" name=""/>
        <dsp:cNvSpPr/>
      </dsp:nvSpPr>
      <dsp:spPr>
        <a:xfrm rot="5400000">
          <a:off x="-123505" y="3749459"/>
          <a:ext cx="823371" cy="576360"/>
        </a:xfrm>
        <a:prstGeom prst="chevron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3200" b="1" kern="1200" dirty="0">
              <a:effectLst/>
              <a:latin typeface="微軟正黑體" pitchFamily="34" charset="-120"/>
              <a:ea typeface="微軟正黑體" pitchFamily="34" charset="-120"/>
            </a:rPr>
            <a:t>6</a:t>
          </a:r>
          <a:endParaRPr lang="zh-TW" altLang="en-US" sz="3200" b="1" kern="1200" dirty="0">
            <a:effectLst/>
            <a:latin typeface="微軟正黑體" pitchFamily="34" charset="-120"/>
            <a:ea typeface="微軟正黑體" pitchFamily="34" charset="-120"/>
          </a:endParaRPr>
        </a:p>
      </dsp:txBody>
      <dsp:txXfrm rot="-5400000">
        <a:off x="1" y="3914133"/>
        <a:ext cx="576360" cy="247011"/>
      </dsp:txXfrm>
    </dsp:sp>
    <dsp:sp modelId="{FC5E6D08-EF06-44AB-AAA5-D47BCCDDC6FE}">
      <dsp:nvSpPr>
        <dsp:cNvPr id="0" name=""/>
        <dsp:cNvSpPr/>
      </dsp:nvSpPr>
      <dsp:spPr>
        <a:xfrm rot="5400000">
          <a:off x="4523995" y="-264009"/>
          <a:ext cx="535191" cy="84304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zh-TW" sz="2400" b="1" kern="1200" dirty="0">
              <a:solidFill>
                <a:srgbClr val="CC0099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DFKaiShu-SB-Estd-BF"/>
            </a:rPr>
            <a:t>行銷獅子會</a:t>
          </a:r>
          <a:r>
            <a:rPr lang="zh-TW" altLang="zh-TW" sz="2400" b="1" kern="1200" dirty="0">
              <a:solidFill>
                <a:srgbClr val="0000CC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DFKaiShu-SB-Estd-BF"/>
            </a:rPr>
            <a:t>，提升獅友形象</a:t>
          </a:r>
          <a:endParaRPr lang="zh-TW" altLang="en-US" sz="2400" b="1" kern="1200" dirty="0">
            <a:solidFill>
              <a:srgbClr val="0000CC"/>
            </a:solidFill>
            <a:effectLst/>
            <a:latin typeface="微軟正黑體" pitchFamily="34" charset="-120"/>
            <a:ea typeface="微軟正黑體" pitchFamily="34" charset="-120"/>
          </a:endParaRPr>
        </a:p>
      </dsp:txBody>
      <dsp:txXfrm rot="-5400000">
        <a:off x="576360" y="3709752"/>
        <a:ext cx="8404336" cy="4829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9075" y="814388"/>
            <a:ext cx="7121525" cy="400685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4400" b="0" strike="noStrike" spc="-1">
                <a:latin typeface="Arial"/>
              </a:rPr>
              <a:t>請按這裡移動投影片</a:t>
            </a: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n-US" sz="2000" b="0" strike="noStrike" spc="-1">
                <a:latin typeface="Arial"/>
              </a:rPr>
              <a:t>請按這裡編輯備註格式</a:t>
            </a:r>
          </a:p>
        </p:txBody>
      </p:sp>
      <p:sp>
        <p:nvSpPr>
          <p:cNvPr id="169" name="PlaceHolder 3"/>
          <p:cNvSpPr>
            <a:spLocks noGrp="1"/>
          </p:cNvSpPr>
          <p:nvPr>
            <p:ph type="hdr"/>
          </p:nvPr>
        </p:nvSpPr>
        <p:spPr>
          <a:xfrm>
            <a:off x="0" y="1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n-US" sz="1400" b="0" strike="noStrike" spc="-1">
                <a:latin typeface="Times New Roman"/>
              </a:rPr>
              <a:t>&lt;頁首&gt;</a:t>
            </a:r>
          </a:p>
        </p:txBody>
      </p:sp>
      <p:sp>
        <p:nvSpPr>
          <p:cNvPr id="170" name="PlaceHolder 4"/>
          <p:cNvSpPr>
            <a:spLocks noGrp="1"/>
          </p:cNvSpPr>
          <p:nvPr>
            <p:ph type="dt"/>
          </p:nvPr>
        </p:nvSpPr>
        <p:spPr>
          <a:xfrm>
            <a:off x="4278960" y="1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en-US" sz="1400" b="0" strike="noStrike" spc="-1">
                <a:latin typeface="Times New Roman"/>
              </a:rPr>
              <a:t>&lt;日期/時間&gt;</a:t>
            </a:r>
          </a:p>
        </p:txBody>
      </p:sp>
      <p:sp>
        <p:nvSpPr>
          <p:cNvPr id="171" name="PlaceHolder 5"/>
          <p:cNvSpPr>
            <a:spLocks noGrp="1"/>
          </p:cNvSpPr>
          <p:nvPr>
            <p:ph type="ftr"/>
          </p:nvPr>
        </p:nvSpPr>
        <p:spPr>
          <a:xfrm>
            <a:off x="0" y="10157401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en-US" sz="1400" b="0" strike="noStrike" spc="-1">
                <a:latin typeface="Times New Roman"/>
              </a:rPr>
              <a:t>&lt;頁尾&gt;</a:t>
            </a:r>
          </a:p>
        </p:txBody>
      </p:sp>
      <p:sp>
        <p:nvSpPr>
          <p:cNvPr id="172" name="PlaceHolder 6"/>
          <p:cNvSpPr>
            <a:spLocks noGrp="1"/>
          </p:cNvSpPr>
          <p:nvPr>
            <p:ph type="sldNum"/>
          </p:nvPr>
        </p:nvSpPr>
        <p:spPr>
          <a:xfrm>
            <a:off x="4278960" y="10157401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04196F58-7248-4495-B2F6-D79B2FDFCD0F}" type="slidenum">
              <a:rPr lang="en-US" sz="1400" b="0" strike="noStrike" spc="-1">
                <a:latin typeface="Times New Roman"/>
              </a:rPr>
              <a:pPr algn="r"/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191250" cy="3482975"/>
          </a:xfrm>
          <a:prstGeom prst="rect">
            <a:avLst/>
          </a:prstGeom>
        </p:spPr>
      </p:sp>
      <p:sp>
        <p:nvSpPr>
          <p:cNvPr id="349" name="PlaceHolder 2"/>
          <p:cNvSpPr>
            <a:spLocks noGrp="1"/>
          </p:cNvSpPr>
          <p:nvPr>
            <p:ph type="body"/>
          </p:nvPr>
        </p:nvSpPr>
        <p:spPr>
          <a:xfrm>
            <a:off x="701640" y="4416120"/>
            <a:ext cx="5605200" cy="4180680"/>
          </a:xfrm>
          <a:prstGeom prst="rect">
            <a:avLst/>
          </a:prstGeom>
        </p:spPr>
        <p:txBody>
          <a:bodyPr lIns="92520" tIns="46080" rIns="92520" bIns="46080">
            <a:noAutofit/>
          </a:bodyPr>
          <a:lstStyle/>
          <a:p>
            <a:endParaRPr lang="en-US" sz="2000" b="0" strike="noStrike" spc="-1">
              <a:latin typeface="Arial"/>
            </a:endParaRPr>
          </a:p>
        </p:txBody>
      </p:sp>
      <p:sp>
        <p:nvSpPr>
          <p:cNvPr id="350" name="CustomShape 3"/>
          <p:cNvSpPr/>
          <p:nvPr/>
        </p:nvSpPr>
        <p:spPr>
          <a:xfrm>
            <a:off x="3970440" y="8829361"/>
            <a:ext cx="3036600" cy="463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520" tIns="46080" rIns="92520" bIns="4608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5F2FE3-40AE-4AD7-95B7-FB8050F1E088}" type="slidenum">
              <a:rPr kumimoji="0" lang="en-US" sz="12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8622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191250" cy="3482975"/>
          </a:xfrm>
          <a:prstGeom prst="rect">
            <a:avLst/>
          </a:prstGeom>
        </p:spPr>
      </p:sp>
      <p:sp>
        <p:nvSpPr>
          <p:cNvPr id="349" name="PlaceHolder 2"/>
          <p:cNvSpPr>
            <a:spLocks noGrp="1"/>
          </p:cNvSpPr>
          <p:nvPr>
            <p:ph type="body"/>
          </p:nvPr>
        </p:nvSpPr>
        <p:spPr>
          <a:xfrm>
            <a:off x="701640" y="4416120"/>
            <a:ext cx="5605200" cy="4180680"/>
          </a:xfrm>
          <a:prstGeom prst="rect">
            <a:avLst/>
          </a:prstGeom>
        </p:spPr>
        <p:txBody>
          <a:bodyPr lIns="92520" tIns="46080" rIns="92520" bIns="46080">
            <a:noAutofit/>
          </a:bodyPr>
          <a:lstStyle/>
          <a:p>
            <a:endParaRPr lang="en-US" sz="2000" b="0" strike="noStrike" spc="-1">
              <a:latin typeface="Arial"/>
            </a:endParaRPr>
          </a:p>
        </p:txBody>
      </p:sp>
      <p:sp>
        <p:nvSpPr>
          <p:cNvPr id="350" name="CustomShape 3"/>
          <p:cNvSpPr/>
          <p:nvPr/>
        </p:nvSpPr>
        <p:spPr>
          <a:xfrm>
            <a:off x="3970440" y="8829361"/>
            <a:ext cx="3036600" cy="463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520" tIns="46080" rIns="92520" bIns="4608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5F2FE3-40AE-4AD7-95B7-FB8050F1E088}" type="slidenum">
              <a:rPr kumimoji="0" lang="en-US" sz="12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7585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zh-TW" altLang="zh-TW" sz="12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五月</a:t>
            </a:r>
            <a:r>
              <a:rPr lang="zh-TW" altLang="en-US" sz="12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  </a:t>
            </a:r>
            <a:r>
              <a:rPr lang="en-US" altLang="zh-TW" sz="1200" b="1" kern="100" dirty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標楷體" panose="03000509000000000000" pitchFamily="65" charset="-120"/>
              </a:rPr>
              <a:t>2021~2022</a:t>
            </a:r>
            <a:r>
              <a:rPr lang="zh-TW" altLang="zh-TW" sz="12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年度</a:t>
            </a:r>
            <a:r>
              <a:rPr lang="en-US" altLang="zh-TW" sz="12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GLT</a:t>
            </a:r>
            <a:r>
              <a:rPr lang="zh-TW" altLang="zh-TW" sz="12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領導訓練營</a:t>
            </a:r>
            <a:endParaRPr lang="zh-TW" altLang="zh-TW" sz="11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algn="just"/>
            <a:r>
              <a:rPr lang="zh-TW" altLang="en-US" sz="12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          </a:t>
            </a:r>
            <a:r>
              <a:rPr lang="zh-TW" altLang="zh-TW" sz="12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專</a:t>
            </a:r>
            <a:r>
              <a:rPr lang="en-US" altLang="zh-TW" sz="12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.</a:t>
            </a:r>
            <a:r>
              <a:rPr lang="zh-TW" altLang="zh-TW" sz="12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分區主席及新任會長研習</a:t>
            </a:r>
            <a:endParaRPr lang="en-US" altLang="zh-TW" sz="1200" b="1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標楷體" panose="03000509000000000000" pitchFamily="65" charset="-120"/>
              <a:cs typeface="標楷體" panose="03000509000000000000" pitchFamily="65" charset="-120"/>
            </a:endParaRPr>
          </a:p>
          <a:p>
            <a:pPr algn="just"/>
            <a:endParaRPr lang="zh-TW" altLang="zh-TW" sz="11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zh-TW" altLang="en-US" sz="18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標楷體" panose="03000509000000000000" pitchFamily="65" charset="-120"/>
              </a:rPr>
              <a:t>七月   </a:t>
            </a:r>
            <a:r>
              <a:rPr lang="zh-TW" altLang="zh-TW" sz="18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標楷體" panose="03000509000000000000" pitchFamily="65" charset="-120"/>
              </a:rPr>
              <a:t>新、現任總監交接典禮</a:t>
            </a:r>
            <a:endParaRPr lang="en-US" altLang="zh-TW" sz="1800" b="1" dirty="0">
              <a:solidFill>
                <a:srgbClr val="FF0000"/>
              </a:solidFill>
              <a:effectLst/>
              <a:ea typeface="標楷體" panose="03000509000000000000" pitchFamily="65" charset="-120"/>
              <a:cs typeface="標楷體" panose="03000509000000000000" pitchFamily="65" charset="-120"/>
            </a:endParaRPr>
          </a:p>
          <a:p>
            <a:r>
              <a:rPr lang="zh-TW" altLang="en-US" sz="18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標楷體" panose="03000509000000000000" pitchFamily="65" charset="-120"/>
              </a:rPr>
              <a:t>          委員會主席及新任會長</a:t>
            </a:r>
            <a:r>
              <a:rPr lang="en-US" altLang="zh-TW" sz="18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標楷體" panose="03000509000000000000" pitchFamily="65" charset="-120"/>
              </a:rPr>
              <a:t>.</a:t>
            </a:r>
            <a:r>
              <a:rPr lang="zh-TW" altLang="en-US" sz="18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標楷體" panose="03000509000000000000" pitchFamily="65" charset="-120"/>
              </a:rPr>
              <a:t>會職員研習</a:t>
            </a:r>
            <a:endParaRPr lang="en-US" altLang="zh-TW" sz="1800" b="1" dirty="0">
              <a:solidFill>
                <a:srgbClr val="FF0000"/>
              </a:solidFill>
              <a:effectLst/>
              <a:ea typeface="標楷體" panose="03000509000000000000" pitchFamily="65" charset="-120"/>
              <a:cs typeface="標楷體" panose="03000509000000000000" pitchFamily="65" charset="-120"/>
            </a:endParaRPr>
          </a:p>
          <a:p>
            <a:r>
              <a:rPr lang="zh-TW" altLang="en-US" sz="18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標楷體" panose="03000509000000000000" pitchFamily="65" charset="-120"/>
              </a:rPr>
              <a:t>          舉辦電腦研習資訊課程</a:t>
            </a:r>
            <a:endParaRPr lang="en-US" altLang="zh-TW" sz="1800" b="1" dirty="0">
              <a:solidFill>
                <a:srgbClr val="FF0000"/>
              </a:solidFill>
              <a:effectLst/>
              <a:ea typeface="標楷體" panose="03000509000000000000" pitchFamily="65" charset="-120"/>
              <a:cs typeface="標楷體" panose="03000509000000000000" pitchFamily="65" charset="-120"/>
            </a:endParaRPr>
          </a:p>
          <a:p>
            <a:endParaRPr lang="en-US" altLang="zh-TW" sz="1800" b="1" dirty="0">
              <a:solidFill>
                <a:srgbClr val="FF0000"/>
              </a:solidFill>
              <a:effectLst/>
              <a:ea typeface="標楷體" panose="03000509000000000000" pitchFamily="65" charset="-120"/>
              <a:cs typeface="標楷體" panose="03000509000000000000" pitchFamily="65" charset="-120"/>
            </a:endParaRPr>
          </a:p>
          <a:p>
            <a:r>
              <a:rPr lang="zh-TW" altLang="en-US" sz="18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標楷體" panose="03000509000000000000" pitchFamily="65" charset="-120"/>
              </a:rPr>
              <a:t>八月總監訪問</a:t>
            </a:r>
            <a:r>
              <a:rPr lang="en-US" altLang="zh-TW" sz="18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標楷體" panose="03000509000000000000" pitchFamily="65" charset="-120"/>
              </a:rPr>
              <a:t>(</a:t>
            </a:r>
            <a:r>
              <a:rPr lang="zh-TW" altLang="en-US" sz="18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標楷體" panose="03000509000000000000" pitchFamily="65" charset="-120"/>
              </a:rPr>
              <a:t>以專區為單位</a:t>
            </a:r>
            <a:r>
              <a:rPr lang="en-US" altLang="zh-TW" sz="18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標楷體" panose="03000509000000000000" pitchFamily="65" charset="-120"/>
              </a:rPr>
              <a:t>)</a:t>
            </a:r>
          </a:p>
          <a:p>
            <a:r>
              <a:rPr lang="zh-TW" altLang="en-US" sz="18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標楷體" panose="03000509000000000000" pitchFamily="65" charset="-120"/>
              </a:rPr>
              <a:t>舉辦</a:t>
            </a:r>
            <a:r>
              <a:rPr lang="en-US" altLang="zh-TW" sz="18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標楷體" panose="03000509000000000000" pitchFamily="65" charset="-120"/>
              </a:rPr>
              <a:t>GLT</a:t>
            </a:r>
            <a:r>
              <a:rPr lang="zh-TW" altLang="en-US" sz="18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標楷體" panose="03000509000000000000" pitchFamily="65" charset="-120"/>
              </a:rPr>
              <a:t>領導發展研習營</a:t>
            </a:r>
            <a:r>
              <a:rPr lang="en-US" altLang="zh-TW" sz="18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標楷體" panose="03000509000000000000" pitchFamily="65" charset="-120"/>
              </a:rPr>
              <a:t>(8/13~14)</a:t>
            </a:r>
          </a:p>
          <a:p>
            <a:r>
              <a:rPr lang="zh-TW" altLang="en-US" sz="18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標楷體" panose="03000509000000000000" pitchFamily="65" charset="-120"/>
              </a:rPr>
              <a:t>地點</a:t>
            </a:r>
            <a:r>
              <a:rPr lang="en-US" altLang="zh-TW" sz="18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標楷體" panose="03000509000000000000" pitchFamily="65" charset="-120"/>
              </a:rPr>
              <a:t>:</a:t>
            </a:r>
            <a:r>
              <a:rPr lang="zh-TW" altLang="en-US" sz="18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標楷體" panose="03000509000000000000" pitchFamily="65" charset="-120"/>
              </a:rPr>
              <a:t>宜蘭春怯國際溫泉酒店</a:t>
            </a:r>
          </a:p>
          <a:p>
            <a:r>
              <a:rPr lang="zh-TW" altLang="en-US" sz="18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標楷體" panose="03000509000000000000" pitchFamily="65" charset="-120"/>
              </a:rPr>
              <a:t>宜蘭春怯溫泉酒店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04196F58-7248-4495-B2F6-D79B2FDFCD0F}" type="slidenum">
              <a:rPr lang="en-US" sz="1400" b="0" strike="noStrike" spc="-1" smtClean="0">
                <a:latin typeface="Times New Roman"/>
              </a:rPr>
              <a:pPr algn="r"/>
              <a:t>8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67014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zh-TW" altLang="zh-TW" sz="12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五月</a:t>
            </a:r>
            <a:r>
              <a:rPr lang="zh-TW" altLang="en-US" sz="12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  </a:t>
            </a:r>
            <a:r>
              <a:rPr lang="en-US" altLang="zh-TW" sz="1200" b="1" kern="100" dirty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標楷體" panose="03000509000000000000" pitchFamily="65" charset="-120"/>
              </a:rPr>
              <a:t>2021~2022</a:t>
            </a:r>
            <a:r>
              <a:rPr lang="zh-TW" altLang="zh-TW" sz="12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年度</a:t>
            </a:r>
            <a:r>
              <a:rPr lang="en-US" altLang="zh-TW" sz="12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GLT</a:t>
            </a:r>
            <a:r>
              <a:rPr lang="zh-TW" altLang="zh-TW" sz="12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領導訓練營</a:t>
            </a:r>
            <a:endParaRPr lang="zh-TW" altLang="zh-TW" sz="11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algn="just"/>
            <a:r>
              <a:rPr lang="zh-TW" altLang="en-US" sz="12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          </a:t>
            </a:r>
            <a:r>
              <a:rPr lang="zh-TW" altLang="zh-TW" sz="12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專</a:t>
            </a:r>
            <a:r>
              <a:rPr lang="en-US" altLang="zh-TW" sz="12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.</a:t>
            </a:r>
            <a:r>
              <a:rPr lang="zh-TW" altLang="zh-TW" sz="12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分區主席及新任會長研習</a:t>
            </a:r>
            <a:endParaRPr lang="en-US" altLang="zh-TW" sz="1200" b="1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標楷體" panose="03000509000000000000" pitchFamily="65" charset="-120"/>
              <a:cs typeface="標楷體" panose="03000509000000000000" pitchFamily="65" charset="-120"/>
            </a:endParaRPr>
          </a:p>
          <a:p>
            <a:pPr algn="just"/>
            <a:endParaRPr lang="zh-TW" altLang="zh-TW" sz="11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zh-TW" altLang="en-US" sz="18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標楷體" panose="03000509000000000000" pitchFamily="65" charset="-120"/>
              </a:rPr>
              <a:t>七月   </a:t>
            </a:r>
            <a:r>
              <a:rPr lang="zh-TW" altLang="zh-TW" sz="18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標楷體" panose="03000509000000000000" pitchFamily="65" charset="-120"/>
              </a:rPr>
              <a:t>新、現任總監交接典禮</a:t>
            </a:r>
            <a:endParaRPr lang="en-US" altLang="zh-TW" sz="1800" b="1" dirty="0">
              <a:solidFill>
                <a:srgbClr val="FF0000"/>
              </a:solidFill>
              <a:effectLst/>
              <a:ea typeface="標楷體" panose="03000509000000000000" pitchFamily="65" charset="-120"/>
              <a:cs typeface="標楷體" panose="03000509000000000000" pitchFamily="65" charset="-120"/>
            </a:endParaRPr>
          </a:p>
          <a:p>
            <a:r>
              <a:rPr lang="zh-TW" altLang="en-US" sz="18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標楷體" panose="03000509000000000000" pitchFamily="65" charset="-120"/>
              </a:rPr>
              <a:t>          委員會主席及新任會長</a:t>
            </a:r>
            <a:r>
              <a:rPr lang="en-US" altLang="zh-TW" sz="18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標楷體" panose="03000509000000000000" pitchFamily="65" charset="-120"/>
              </a:rPr>
              <a:t>.</a:t>
            </a:r>
            <a:r>
              <a:rPr lang="zh-TW" altLang="en-US" sz="18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標楷體" panose="03000509000000000000" pitchFamily="65" charset="-120"/>
              </a:rPr>
              <a:t>會職員研習</a:t>
            </a:r>
            <a:endParaRPr lang="en-US" altLang="zh-TW" sz="1800" b="1" dirty="0">
              <a:solidFill>
                <a:srgbClr val="FF0000"/>
              </a:solidFill>
              <a:effectLst/>
              <a:ea typeface="標楷體" panose="03000509000000000000" pitchFamily="65" charset="-120"/>
              <a:cs typeface="標楷體" panose="03000509000000000000" pitchFamily="65" charset="-120"/>
            </a:endParaRPr>
          </a:p>
          <a:p>
            <a:r>
              <a:rPr lang="zh-TW" altLang="en-US" sz="18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標楷體" panose="03000509000000000000" pitchFamily="65" charset="-120"/>
              </a:rPr>
              <a:t>          舉辦電腦研習資訊課程</a:t>
            </a:r>
            <a:endParaRPr lang="en-US" altLang="zh-TW" sz="1800" b="1" dirty="0">
              <a:solidFill>
                <a:srgbClr val="FF0000"/>
              </a:solidFill>
              <a:effectLst/>
              <a:ea typeface="標楷體" panose="03000509000000000000" pitchFamily="65" charset="-120"/>
              <a:cs typeface="標楷體" panose="03000509000000000000" pitchFamily="65" charset="-120"/>
            </a:endParaRPr>
          </a:p>
          <a:p>
            <a:endParaRPr lang="en-US" altLang="zh-TW" sz="1800" b="1" dirty="0">
              <a:solidFill>
                <a:srgbClr val="FF0000"/>
              </a:solidFill>
              <a:effectLst/>
              <a:ea typeface="標楷體" panose="03000509000000000000" pitchFamily="65" charset="-120"/>
              <a:cs typeface="標楷體" panose="03000509000000000000" pitchFamily="65" charset="-120"/>
            </a:endParaRPr>
          </a:p>
          <a:p>
            <a:r>
              <a:rPr lang="zh-TW" altLang="en-US" sz="18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標楷體" panose="03000509000000000000" pitchFamily="65" charset="-120"/>
              </a:rPr>
              <a:t>八月總監訪問</a:t>
            </a:r>
            <a:r>
              <a:rPr lang="en-US" altLang="zh-TW" sz="18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標楷體" panose="03000509000000000000" pitchFamily="65" charset="-120"/>
              </a:rPr>
              <a:t>(</a:t>
            </a:r>
            <a:r>
              <a:rPr lang="zh-TW" altLang="en-US" sz="18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標楷體" panose="03000509000000000000" pitchFamily="65" charset="-120"/>
              </a:rPr>
              <a:t>以專區為單位</a:t>
            </a:r>
            <a:r>
              <a:rPr lang="en-US" altLang="zh-TW" sz="18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標楷體" panose="03000509000000000000" pitchFamily="65" charset="-120"/>
              </a:rPr>
              <a:t>)</a:t>
            </a:r>
          </a:p>
          <a:p>
            <a:r>
              <a:rPr lang="zh-TW" altLang="en-US" sz="18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標楷體" panose="03000509000000000000" pitchFamily="65" charset="-120"/>
              </a:rPr>
              <a:t>舉辦</a:t>
            </a:r>
            <a:r>
              <a:rPr lang="en-US" altLang="zh-TW" sz="18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標楷體" panose="03000509000000000000" pitchFamily="65" charset="-120"/>
              </a:rPr>
              <a:t>GLT</a:t>
            </a:r>
            <a:r>
              <a:rPr lang="zh-TW" altLang="en-US" sz="18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標楷體" panose="03000509000000000000" pitchFamily="65" charset="-120"/>
              </a:rPr>
              <a:t>領導發展研習營</a:t>
            </a:r>
            <a:r>
              <a:rPr lang="en-US" altLang="zh-TW" sz="18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標楷體" panose="03000509000000000000" pitchFamily="65" charset="-120"/>
              </a:rPr>
              <a:t>(8/13~14)</a:t>
            </a:r>
          </a:p>
          <a:p>
            <a:r>
              <a:rPr lang="zh-TW" altLang="en-US" sz="18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標楷體" panose="03000509000000000000" pitchFamily="65" charset="-120"/>
              </a:rPr>
              <a:t>地點</a:t>
            </a:r>
            <a:r>
              <a:rPr lang="en-US" altLang="zh-TW" sz="18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標楷體" panose="03000509000000000000" pitchFamily="65" charset="-120"/>
              </a:rPr>
              <a:t>:</a:t>
            </a:r>
            <a:r>
              <a:rPr lang="zh-TW" altLang="en-US" sz="18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標楷體" panose="03000509000000000000" pitchFamily="65" charset="-120"/>
              </a:rPr>
              <a:t>宜蘭春怯國際溫泉酒店</a:t>
            </a:r>
          </a:p>
          <a:p>
            <a:r>
              <a:rPr lang="zh-TW" altLang="en-US" sz="18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標楷體" panose="03000509000000000000" pitchFamily="65" charset="-120"/>
              </a:rPr>
              <a:t>宜蘭春怯溫泉酒店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196F58-7248-4495-B2F6-D79B2FDFCD0F}" type="slidenum">
              <a:rPr kumimoji="0" lang="en-US" sz="1400" b="0" i="0" u="none" strike="noStrike" kern="1200" cap="none" spc="-1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84001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2122</a:t>
            </a:r>
            <a:r>
              <a:rPr lang="zh-TW" altLang="en-US" dirty="0"/>
              <a:t>創抽風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196F58-7248-4495-B2F6-D79B2FDFCD0F}" type="slidenum">
              <a:rPr kumimoji="0" lang="en-US" sz="1400" b="0" i="0" u="none" strike="noStrike" kern="1200" cap="none" spc="-1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7545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79B05-C035-470D-AE49-94810A9D6A99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E765-2D55-4CA4-84A1-804444DABB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716167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79B05-C035-470D-AE49-94810A9D6A99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E765-2D55-4CA4-84A1-804444DABB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412245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79B05-C035-470D-AE49-94810A9D6A99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E765-2D55-4CA4-84A1-804444DABB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7401074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1ED6260-27C7-4F59-B58C-C6E8FD78EE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1155B3D6-95E3-4499-903D-8EBE61C0E4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FE49D3C5-CFEA-4BD3-88AA-82DB4BBC2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06903-CD0A-4AE5-BCA7-405BA296887A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E736B005-AE88-4EDD-987B-799532D04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A442BAF0-68AF-4894-BC79-F18EC6D6A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E3CD-A55B-4167-AB30-CC74618535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909264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3BDDE9F-2FB2-4A62-BA07-E83F6263E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41BE2E68-DF18-45BD-8566-915681135F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D036AA90-6B5E-4722-9F3A-E48A6133E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06903-CD0A-4AE5-BCA7-405BA296887A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AEBB3DA0-459F-4F9C-94A1-4B5D36C22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0EB9C045-F60B-4191-A23A-859C08155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E3CD-A55B-4167-AB30-CC74618535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245804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BFF972A-E61B-4F4C-8619-74181852E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FF73B8E3-6B6F-4412-BCCB-E15D50E95F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71DB8BFC-FE0A-4697-AD67-0D0438D94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06903-CD0A-4AE5-BCA7-405BA296887A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4BCB51CA-2561-4ABF-8C76-232A68A9B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0F94C51E-4AE0-4669-B894-EEF7E368E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E3CD-A55B-4167-AB30-CC74618535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744108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42651E3-0EEF-4BB7-9426-A7ED586B2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2342BC2E-1117-42FA-BFE1-7C12B34F15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A0D27F98-532C-4FAB-957A-785B00BBF9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4032EA4B-0852-4C42-AFF3-72E6DEA5E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06903-CD0A-4AE5-BCA7-405BA296887A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1077D57C-1B0D-4133-979B-199A1D2E8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8B316047-43E7-47BE-9F8D-ADDF52EEB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E3CD-A55B-4167-AB30-CC74618535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5911708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306D3CF7-5423-41A1-97E7-16EF2F26B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E31F90A9-75FC-4684-A1BC-9E472FF734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419A1EDA-B2B7-4FA9-B7C6-35CD864CBB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4BA0FE52-CE6B-4A77-84E5-8854D966B6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xmlns="" id="{8B7F4808-1C47-45E5-85A4-8BC95F06FA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xmlns="" id="{2D3A0D18-F5B8-45FE-A6D6-F4AFC88A8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06903-CD0A-4AE5-BCA7-405BA296887A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xmlns="" id="{D46F42E6-E248-4326-AA1B-1CCA81532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xmlns="" id="{F188AA4A-81D7-4455-9EF5-1A6AD7A79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E3CD-A55B-4167-AB30-CC74618535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0275048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ECFABC2-8319-48A0-A0E6-49FB09B08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xmlns="" id="{9EFC11A6-79F2-4087-B8B9-856D08297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06903-CD0A-4AE5-BCA7-405BA296887A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xmlns="" id="{14110EE6-FCFA-48C0-876D-11428866C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B623856D-89F1-4E85-A0B2-0E14F5935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E3CD-A55B-4167-AB30-CC74618535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6529125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xmlns="" id="{5B28C0C2-6DA3-44D8-8B2D-EBDC3368A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06903-CD0A-4AE5-BCA7-405BA296887A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62D65E57-E139-4E4E-9165-C002D086A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7D4625B0-8C48-47FC-9953-A1B573326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E3CD-A55B-4167-AB30-CC74618535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4677652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D38C6DC-83EC-4A59-8F0D-641FC2480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7F35648C-5EF3-4680-80A6-0D12B2ACBD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A34F7C3C-05F6-478F-BDEA-74942D96EA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1E838AD5-18A8-4CD8-A7EF-BD9F4633D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06903-CD0A-4AE5-BCA7-405BA296887A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2FE343E0-1CB6-4EC6-9D69-D0DF73E4D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2DCC7152-7569-4A8F-8A63-056FE3072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E3CD-A55B-4167-AB30-CC74618535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881079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79B05-C035-470D-AE49-94810A9D6A99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E765-2D55-4CA4-84A1-804444DABB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8004040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6A3B7C82-9F37-4CDE-B6EC-19CAF36A2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xmlns="" id="{39A1A3E3-AEFC-44EC-B5B7-38D2C5C4B4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C6254C81-2B1B-4F3E-B3EE-174CA757DF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F2B4998E-4A2A-47AF-9B73-4C9C6524E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06903-CD0A-4AE5-BCA7-405BA296887A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CC799038-C381-417F-9E06-87BEE1026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5BBE3EF6-321B-4078-B3B2-2C1C078F4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E3CD-A55B-4167-AB30-CC74618535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363795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3AB7BD56-47D4-450D-A61F-3A63B66B1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A71284A1-DEF2-4F45-BEDF-4E6B566899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7BD6B7C9-8314-4D6F-81E3-BAC983D36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06903-CD0A-4AE5-BCA7-405BA296887A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C8FE224B-03E5-4F81-9BD7-D902F71D1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D88410A4-E34F-465B-B3D9-0C921EEC8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E3CD-A55B-4167-AB30-CC74618535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5501042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xmlns="" id="{949708FA-60C8-4536-B4B7-D6C88CB652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84CEB7E6-8A11-43D8-AA41-A28B5CBE98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B6364FB1-C94D-4EF4-A498-653238394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06903-CD0A-4AE5-BCA7-405BA296887A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B16ABEB9-CAEA-4DAB-94D2-E4C68020A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90910821-44CD-41AC-A39F-3FE524AEB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E3CD-A55B-4167-AB30-CC74618535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431257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79B05-C035-470D-AE49-94810A9D6A99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E765-2D55-4CA4-84A1-804444DABB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874220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79B05-C035-470D-AE49-94810A9D6A99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E765-2D55-4CA4-84A1-804444DABB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76026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79B05-C035-470D-AE49-94810A9D6A99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E765-2D55-4CA4-84A1-804444DABB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050756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79B05-C035-470D-AE49-94810A9D6A99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E765-2D55-4CA4-84A1-804444DABB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834271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79B05-C035-470D-AE49-94810A9D6A99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E765-2D55-4CA4-84A1-804444DABB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103414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79B05-C035-470D-AE49-94810A9D6A99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E765-2D55-4CA4-84A1-804444DABB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49028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79B05-C035-470D-AE49-94810A9D6A99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E765-2D55-4CA4-84A1-804444DABB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590959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pPr/>
              <a:t>7/10/2021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A7964E7E-02F6-4EEC-B093-D08B8256313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22481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xmlns="" id="{C3918B8E-8A6C-4F3D-A9C9-58CE1F2C0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C4B933D0-4F69-4EBC-8D38-A7757E7292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F8A02803-536C-40A7-8752-F616E83223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F06903-CD0A-4AE5-BCA7-405BA296887A}" type="datetimeFigureOut">
              <a:rPr lang="zh-TW" altLang="en-US" smtClean="0"/>
              <a:pPr/>
              <a:t>2021/7/10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525EFBA0-BB98-4084-A5F1-65FA5F6CBF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DF14F3BF-536E-4E71-ABFB-9ED949C9F6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20E3CD-A55B-4167-AB30-CC74618535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898967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emf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CustomShape 1"/>
          <p:cNvSpPr/>
          <p:nvPr/>
        </p:nvSpPr>
        <p:spPr>
          <a:xfrm>
            <a:off x="376766" y="591950"/>
            <a:ext cx="11438467" cy="132198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-1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標楷體"/>
                <a:ea typeface="標楷體"/>
                <a:cs typeface="+mn-cs"/>
              </a:rPr>
              <a:t>國際獅子會300G2區 </a:t>
            </a:r>
            <a:r>
              <a:rPr kumimoji="0" lang="en-US" altLang="zh-TW" sz="4000" b="1" i="0" u="none" strike="noStrike" kern="1200" cap="none" spc="-1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標楷體"/>
                <a:ea typeface="標楷體"/>
                <a:cs typeface="+mn-cs"/>
              </a:rPr>
              <a:t>2021~2022年度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-1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標楷體"/>
                <a:ea typeface="標楷體"/>
                <a:cs typeface="+mn-cs"/>
              </a:rPr>
              <a:t>專、分區主席、會長線上研習</a:t>
            </a:r>
            <a:endParaRPr kumimoji="0" lang="en-US" sz="4000" b="0" i="0" u="none" strike="noStrike" kern="1200" cap="none" spc="-1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+mn-cs"/>
            </a:endParaRPr>
          </a:p>
        </p:txBody>
      </p:sp>
      <p:sp>
        <p:nvSpPr>
          <p:cNvPr id="174" name="CustomShape 2"/>
          <p:cNvSpPr/>
          <p:nvPr/>
        </p:nvSpPr>
        <p:spPr>
          <a:xfrm>
            <a:off x="376767" y="5462934"/>
            <a:ext cx="11438466" cy="6448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1" normalizeH="0" baseline="0" noProof="0" dirty="0">
                <a:ln>
                  <a:noFill/>
                </a:ln>
                <a:solidFill>
                  <a:srgbClr val="3465A4"/>
                </a:solidFill>
                <a:effectLst/>
                <a:uLnTx/>
                <a:uFillTx/>
                <a:latin typeface="標楷體"/>
                <a:ea typeface="標楷體"/>
                <a:cs typeface="+mn-cs"/>
              </a:rPr>
              <a:t>時間:2021年 07月 04 日</a:t>
            </a:r>
            <a:r>
              <a:rPr kumimoji="0" lang="zh-TW" altLang="en-US" sz="1800" b="1" i="0" u="none" strike="noStrike" kern="1200" cap="none" spc="-1" normalizeH="0" baseline="0" noProof="0" dirty="0">
                <a:ln>
                  <a:noFill/>
                </a:ln>
                <a:solidFill>
                  <a:srgbClr val="3465A4"/>
                </a:solidFill>
                <a:effectLst/>
                <a:uLnTx/>
                <a:uFillTx/>
                <a:latin typeface="標楷體"/>
                <a:ea typeface="標楷體"/>
                <a:cs typeface="+mn-cs"/>
              </a:rPr>
              <a:t>       </a:t>
            </a:r>
            <a:endParaRPr kumimoji="0" lang="en-US" altLang="zh-TW" sz="1800" b="1" i="0" u="none" strike="noStrike" kern="1200" cap="none" spc="-1" normalizeH="0" baseline="0" noProof="0" dirty="0">
              <a:ln>
                <a:noFill/>
              </a:ln>
              <a:solidFill>
                <a:srgbClr val="3465A4"/>
              </a:solidFill>
              <a:effectLst/>
              <a:uLnTx/>
              <a:uFillTx/>
              <a:latin typeface="標楷體"/>
              <a:ea typeface="標楷體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1" normalizeH="0" baseline="0" noProof="0" dirty="0">
                <a:ln>
                  <a:noFill/>
                </a:ln>
                <a:solidFill>
                  <a:srgbClr val="3465A4"/>
                </a:solidFill>
                <a:effectLst/>
                <a:uLnTx/>
                <a:uFillTx/>
                <a:latin typeface="標楷體"/>
                <a:ea typeface="標楷體"/>
                <a:cs typeface="+mn-cs"/>
              </a:rPr>
              <a:t>地點:</a:t>
            </a:r>
            <a:r>
              <a:rPr kumimoji="0" lang="en-US" altLang="zh-TW" sz="1800" b="1" i="0" u="none" strike="noStrike" kern="1200" cap="none" spc="-1" normalizeH="0" baseline="0" noProof="0" dirty="0">
                <a:ln>
                  <a:noFill/>
                </a:ln>
                <a:solidFill>
                  <a:srgbClr val="3465A4"/>
                </a:solidFill>
                <a:effectLst/>
                <a:uLnTx/>
                <a:uFillTx/>
                <a:latin typeface="標楷體"/>
                <a:ea typeface="標楷體"/>
                <a:cs typeface="+mn-cs"/>
              </a:rPr>
              <a:t>300G2</a:t>
            </a:r>
            <a:r>
              <a:rPr kumimoji="0" lang="zh-TW" altLang="en-US" sz="1800" b="1" i="0" u="none" strike="noStrike" kern="1200" cap="none" spc="-1" normalizeH="0" baseline="0" noProof="0" dirty="0">
                <a:ln>
                  <a:noFill/>
                </a:ln>
                <a:solidFill>
                  <a:srgbClr val="3465A4"/>
                </a:solidFill>
                <a:effectLst/>
                <a:uLnTx/>
                <a:uFillTx/>
                <a:latin typeface="標楷體"/>
                <a:ea typeface="標楷體"/>
                <a:cs typeface="+mn-cs"/>
              </a:rPr>
              <a:t>區總監辦事處</a:t>
            </a:r>
            <a:endParaRPr kumimoji="0" lang="en-US" sz="18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9" name="群組 1">
            <a:extLst>
              <a:ext uri="{FF2B5EF4-FFF2-40B4-BE49-F238E27FC236}">
                <a16:creationId xmlns:a16="http://schemas.microsoft.com/office/drawing/2014/main" xmlns="" id="{246B2FF7-5BC5-45A3-80EC-370DCA062AB8}"/>
              </a:ext>
            </a:extLst>
          </p:cNvPr>
          <p:cNvGrpSpPr>
            <a:grpSpLocks/>
          </p:cNvGrpSpPr>
          <p:nvPr/>
        </p:nvGrpSpPr>
        <p:grpSpPr bwMode="auto">
          <a:xfrm>
            <a:off x="3562664" y="2626242"/>
            <a:ext cx="5066669" cy="2836692"/>
            <a:chOff x="2782889" y="4705853"/>
            <a:chExt cx="2876848" cy="1535229"/>
          </a:xfrm>
        </p:grpSpPr>
        <p:pic>
          <p:nvPicPr>
            <p:cNvPr id="10" name="圖片 18">
              <a:extLst>
                <a:ext uri="{FF2B5EF4-FFF2-40B4-BE49-F238E27FC236}">
                  <a16:creationId xmlns:a16="http://schemas.microsoft.com/office/drawing/2014/main" xmlns="" id="{B11A5D5D-531C-4564-BB21-664ECD6DEC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267" t="1979" r="7426" b="3351"/>
            <a:stretch>
              <a:fillRect/>
            </a:stretch>
          </p:blipFill>
          <p:spPr bwMode="auto">
            <a:xfrm>
              <a:off x="3424263" y="4705853"/>
              <a:ext cx="1557479" cy="1535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1" name="群組 13">
              <a:extLst>
                <a:ext uri="{FF2B5EF4-FFF2-40B4-BE49-F238E27FC236}">
                  <a16:creationId xmlns:a16="http://schemas.microsoft.com/office/drawing/2014/main" xmlns="" id="{26D27EF6-6706-4532-9704-6576694C7FB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82889" y="4803373"/>
              <a:ext cx="2876848" cy="1377132"/>
              <a:chOff x="3168254" y="2107830"/>
              <a:chExt cx="2718440" cy="2133177"/>
            </a:xfrm>
          </p:grpSpPr>
          <p:sp>
            <p:nvSpPr>
              <p:cNvPr id="12" name="WordArt 7">
                <a:extLst>
                  <a:ext uri="{FF2B5EF4-FFF2-40B4-BE49-F238E27FC236}">
                    <a16:creationId xmlns:a16="http://schemas.microsoft.com/office/drawing/2014/main" xmlns="" id="{E9C6CF8E-19C0-4893-AF90-1021D7AE64CC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 rot="5400000">
                <a:off x="2274690" y="3025974"/>
                <a:ext cx="2108597" cy="321469"/>
              </a:xfrm>
              <a:prstGeom prst="rect">
                <a:avLst/>
              </a:prstGeom>
            </p:spPr>
            <p:txBody>
              <a:bodyPr vert="eaVert"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700" b="0" i="0" u="none" strike="noStrike" kern="10" cap="none" spc="0" normalizeH="0" baseline="0" noProof="0">
                    <a:ln w="12700">
                      <a:solidFill>
                        <a:srgbClr val="800080"/>
                      </a:solidFill>
                      <a:round/>
                      <a:headEnd/>
                      <a:tailEnd/>
                    </a:ln>
                    <a:solidFill>
                      <a:srgbClr val="D60093"/>
                    </a:solidFill>
                    <a:effectLst/>
                    <a:uLnTx/>
                    <a:uFillTx/>
                    <a:latin typeface="標楷體" panose="03000509000000000000" pitchFamily="65" charset="-120"/>
                    <a:ea typeface="標楷體" panose="03000509000000000000" pitchFamily="65" charset="-120"/>
                    <a:cs typeface="+mn-cs"/>
                  </a:rPr>
                  <a:t>團結和諧</a:t>
                </a:r>
              </a:p>
            </p:txBody>
          </p:sp>
          <p:sp>
            <p:nvSpPr>
              <p:cNvPr id="13" name="WordArt 9">
                <a:extLst>
                  <a:ext uri="{FF2B5EF4-FFF2-40B4-BE49-F238E27FC236}">
                    <a16:creationId xmlns:a16="http://schemas.microsoft.com/office/drawing/2014/main" xmlns="" id="{BE5EEAE4-242A-438B-A416-6C8C07988EED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 rot="5400000">
                <a:off x="4672852" y="3000203"/>
                <a:ext cx="2106215" cy="321469"/>
              </a:xfrm>
              <a:prstGeom prst="rect">
                <a:avLst/>
              </a:prstGeom>
            </p:spPr>
            <p:txBody>
              <a:bodyPr vert="eaVert"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700" b="0" i="0" u="none" strike="noStrike" kern="10" cap="none" spc="0" normalizeH="0" baseline="0" noProof="0" dirty="0">
                    <a:ln w="12700">
                      <a:solidFill>
                        <a:srgbClr val="800080"/>
                      </a:solidFill>
                      <a:round/>
                      <a:headEnd/>
                      <a:tailEnd/>
                    </a:ln>
                    <a:solidFill>
                      <a:srgbClr val="D60093"/>
                    </a:solidFill>
                    <a:effectLst/>
                    <a:uLnTx/>
                    <a:uFillTx/>
                    <a:latin typeface="標楷體" panose="03000509000000000000" pitchFamily="65" charset="-120"/>
                    <a:ea typeface="標楷體" panose="03000509000000000000" pitchFamily="65" charset="-120"/>
                    <a:cs typeface="+mn-cs"/>
                  </a:rPr>
                  <a:t>熱情服務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3890166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1">
            <a:extLst>
              <a:ext uri="{FF2B5EF4-FFF2-40B4-BE49-F238E27FC236}">
                <a16:creationId xmlns:a16="http://schemas.microsoft.com/office/drawing/2014/main" xmlns="" id="{FF5D746B-E937-4E97-BAFD-D813DF9818BE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4437324" y="1286367"/>
            <a:ext cx="4994640" cy="4542120"/>
          </a:xfrm>
          <a:prstGeom prst="rect">
            <a:avLst/>
          </a:prstGeom>
          <a:ln>
            <a:noFill/>
          </a:ln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EA33B28F-C34D-497F-94C0-5C47B69FE060}"/>
              </a:ext>
            </a:extLst>
          </p:cNvPr>
          <p:cNvSpPr txBox="1"/>
          <p:nvPr/>
        </p:nvSpPr>
        <p:spPr>
          <a:xfrm>
            <a:off x="1703573" y="1731771"/>
            <a:ext cx="9442481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1.</a:t>
            </a:r>
            <a:r>
              <a:rPr lang="zh-TW" altLang="en-US" sz="3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區務會報</a:t>
            </a:r>
            <a:r>
              <a:rPr lang="en-US" altLang="zh-TW" sz="3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~</a:t>
            </a:r>
            <a:r>
              <a:rPr kumimoji="0" lang="en-US" altLang="zh-TW" sz="4000" b="1" i="0" u="none" strike="noStrike" kern="1200" cap="none" spc="0" normalizeH="0" baseline="0" noProof="0" dirty="0">
                <a:ln w="22225">
                  <a:solidFill>
                    <a:srgbClr val="CC0099"/>
                  </a:solidFill>
                  <a:prstDash val="solid"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24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日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~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    專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.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分區主席、會長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~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必出席。 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(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由專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.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分區主席抽輪值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CC0099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2.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分會召開理事會、月例會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。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會長主持會議。</a:t>
            </a: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CC0099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C0099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3.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參加區活動及專區聯合社服。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                          專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.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分區主席、會長暨全體獅友。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F23A36BB-93B1-4A94-8B92-4E936CA02E94}"/>
              </a:ext>
            </a:extLst>
          </p:cNvPr>
          <p:cNvSpPr txBox="1"/>
          <p:nvPr/>
        </p:nvSpPr>
        <p:spPr>
          <a:xfrm>
            <a:off x="748366" y="811549"/>
            <a:ext cx="492091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200" b="1" i="0" u="sng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2021~2022  </a:t>
            </a:r>
            <a:r>
              <a:rPr kumimoji="0" lang="zh-TW" alt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區 務 推 展</a:t>
            </a:r>
            <a:endParaRPr kumimoji="0" lang="en-US" altLang="zh-TW" sz="3200" b="1" i="0" u="sng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5970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1">
            <a:extLst>
              <a:ext uri="{FF2B5EF4-FFF2-40B4-BE49-F238E27FC236}">
                <a16:creationId xmlns:a16="http://schemas.microsoft.com/office/drawing/2014/main" xmlns="" id="{9256592D-5626-411F-A223-730938EA5B13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4271069" y="1157940"/>
            <a:ext cx="4994640" cy="4542120"/>
          </a:xfrm>
          <a:prstGeom prst="rect">
            <a:avLst/>
          </a:prstGeom>
          <a:ln>
            <a:noFill/>
          </a:ln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20333234-C728-4BC9-98B6-4CF47A3C054F}"/>
              </a:ext>
            </a:extLst>
          </p:cNvPr>
          <p:cNvSpPr txBox="1"/>
          <p:nvPr/>
        </p:nvSpPr>
        <p:spPr>
          <a:xfrm>
            <a:off x="1402856" y="1668482"/>
            <a:ext cx="958997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1.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活動回報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G2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區敘獎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   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~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分會秘書每月</a:t>
            </a:r>
            <a:r>
              <a:rPr kumimoji="0" lang="en-US" altLang="zh-TW" sz="40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2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日前回報。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~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敘獎委員會主席鄭秋明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~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C0099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2.Mylion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活動回報 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。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~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分會資訊 每月至</a:t>
            </a:r>
            <a:r>
              <a:rPr kumimoji="0" lang="en-US" altLang="zh-TW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Mylion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回報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~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C0099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3.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桃園獅訊月刊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~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提供精采活動相片刊登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。</a:t>
            </a:r>
            <a:endParaRPr kumimoji="0" lang="zh-TW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                                     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~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獅訊社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~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。</a:t>
            </a:r>
            <a:endParaRPr kumimoji="0" lang="zh-TW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CC0099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D6B60938-9A82-4792-861D-7511A73E9C22}"/>
              </a:ext>
            </a:extLst>
          </p:cNvPr>
          <p:cNvSpPr txBox="1"/>
          <p:nvPr/>
        </p:nvSpPr>
        <p:spPr>
          <a:xfrm>
            <a:off x="748366" y="811549"/>
            <a:ext cx="492091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200" b="1" i="0" u="sng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2021~2022  </a:t>
            </a:r>
            <a:r>
              <a:rPr kumimoji="0" lang="zh-TW" alt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區 務 推 展</a:t>
            </a:r>
            <a:endParaRPr kumimoji="0" lang="en-US" altLang="zh-TW" sz="3200" b="1" i="0" u="sng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23758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1">
            <a:extLst>
              <a:ext uri="{FF2B5EF4-FFF2-40B4-BE49-F238E27FC236}">
                <a16:creationId xmlns:a16="http://schemas.microsoft.com/office/drawing/2014/main" xmlns="" id="{A9548BCB-6F4C-4A98-A4CA-E71EF67A500A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748789" y="1396324"/>
            <a:ext cx="4994640" cy="4542120"/>
          </a:xfrm>
          <a:prstGeom prst="rect">
            <a:avLst/>
          </a:prstGeom>
          <a:ln>
            <a:noFill/>
          </a:ln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47448E0A-EDA8-488A-A421-4EA4B967B352}"/>
              </a:ext>
            </a:extLst>
          </p:cNvPr>
          <p:cNvSpPr txBox="1"/>
          <p:nvPr/>
        </p:nvSpPr>
        <p:spPr>
          <a:xfrm>
            <a:off x="1063538" y="1737580"/>
            <a:ext cx="8478982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支持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並 </a:t>
            </a: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推廣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4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微軟正黑體" panose="020B0604030504040204" pitchFamily="34" charset="-120"/>
                <a:cs typeface="+mn-cs"/>
              </a:rPr>
              <a:t>LCIF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PMingLiU" panose="02020500000000000000" pitchFamily="18" charset="-120"/>
                <a:cs typeface="+mn-cs"/>
              </a:rPr>
              <a:t>、</a:t>
            </a:r>
            <a:r>
              <a:rPr kumimoji="0" lang="en-US" altLang="zh-TW" sz="44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微軟正黑體" panose="020B0604030504040204" pitchFamily="34" charset="-120"/>
                <a:cs typeface="+mn-cs"/>
              </a:rPr>
              <a:t> LCTF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LCIF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協調長趙水泉、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LCTF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協調長徐瑞霖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E253F94D-C12E-42BB-B7E1-56D0BAD011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4758" y="2436652"/>
            <a:ext cx="2653013" cy="19846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C6DA3C8F-98A7-4F98-986E-328067A38CEA}"/>
              </a:ext>
            </a:extLst>
          </p:cNvPr>
          <p:cNvSpPr txBox="1"/>
          <p:nvPr/>
        </p:nvSpPr>
        <p:spPr>
          <a:xfrm>
            <a:off x="748366" y="811549"/>
            <a:ext cx="492091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200" b="1" i="0" u="sng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2021~2022  </a:t>
            </a:r>
            <a:r>
              <a:rPr kumimoji="0" lang="zh-TW" alt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區 務 推 展</a:t>
            </a:r>
            <a:endParaRPr kumimoji="0" lang="en-US" altLang="zh-TW" sz="3200" b="1" i="0" u="sng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F420B78A-8156-4476-85E4-61C580C7DA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1635" y="3203233"/>
            <a:ext cx="2977045" cy="19846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143257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873650A2-60B6-45B4-AA34-D67214C182B5}"/>
              </a:ext>
            </a:extLst>
          </p:cNvPr>
          <p:cNvSpPr txBox="1"/>
          <p:nvPr/>
        </p:nvSpPr>
        <p:spPr>
          <a:xfrm>
            <a:off x="748366" y="1489961"/>
            <a:ext cx="10778837" cy="52322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◎</a:t>
            </a:r>
            <a:r>
              <a:rPr lang="zh-TW" altLang="en-US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總監訪問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~</a:t>
            </a:r>
            <a:r>
              <a:rPr kumimoji="0" lang="en-US" altLang="zh-TW" sz="4400" b="1" i="0" u="none" strike="noStrike" kern="1200" cap="none" spc="0" normalizeH="0" baseline="0" noProof="0" dirty="0">
                <a:ln w="22225">
                  <a:solidFill>
                    <a:srgbClr val="CC0099"/>
                  </a:solidFill>
                  <a:prstDash val="solid"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8 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月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</a:t>
            </a: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lvl="0">
              <a:defRPr/>
            </a:pPr>
            <a:r>
              <a:rPr lang="zh-TW" altLang="en-US" sz="2800" b="1" dirty="0">
                <a:solidFill>
                  <a:srgbClr val="CC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專</a:t>
            </a:r>
            <a:r>
              <a:rPr lang="en-US" altLang="zh-TW" sz="2800" b="1" dirty="0">
                <a:solidFill>
                  <a:srgbClr val="CC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en-US" sz="2800" b="1" dirty="0">
                <a:solidFill>
                  <a:srgbClr val="CC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分區主席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、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會長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、</a:t>
            </a:r>
            <a:r>
              <a:rPr lang="zh-TW" altLang="en-US" sz="2800" b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領導獅友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、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一 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. 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二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. 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三副會長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、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會職員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~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◎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分區顧問會議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~</a:t>
            </a:r>
            <a:r>
              <a:rPr kumimoji="0" lang="en-US" altLang="zh-TW" sz="4400" b="1" i="0" u="none" strike="noStrike" kern="1200" cap="none" spc="0" normalizeH="0" baseline="0" noProof="0" dirty="0">
                <a:ln w="22225">
                  <a:solidFill>
                    <a:srgbClr val="CC0099"/>
                  </a:solidFill>
                  <a:prstDash val="solid"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9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月、</a:t>
            </a:r>
            <a:r>
              <a:rPr kumimoji="0" lang="en-US" altLang="zh-TW" sz="3600" b="1" i="0" u="none" strike="noStrike" kern="1200" cap="none" spc="0" normalizeH="0" baseline="0" noProof="0" dirty="0">
                <a:ln w="22225">
                  <a:solidFill>
                    <a:srgbClr val="CC0099"/>
                  </a:solidFill>
                  <a:prstDash val="solid"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</a:t>
            </a:r>
            <a:r>
              <a:rPr kumimoji="0" lang="en-US" altLang="zh-TW" sz="4400" b="1" i="0" u="none" strike="noStrike" kern="1200" cap="none" spc="0" normalizeH="0" baseline="0" noProof="0" dirty="0">
                <a:ln w="22225">
                  <a:solidFill>
                    <a:srgbClr val="CC0099"/>
                  </a:solidFill>
                  <a:prstDash val="solid"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11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月、</a:t>
            </a:r>
            <a:r>
              <a:rPr kumimoji="0" lang="en-US" altLang="zh-TW" sz="3600" b="1" i="0" u="none" strike="noStrike" kern="1200" cap="none" spc="0" normalizeH="0" baseline="0" noProof="0" dirty="0">
                <a:ln w="22225">
                  <a:solidFill>
                    <a:srgbClr val="CC0099"/>
                  </a:solidFill>
                  <a:prstDash val="solid"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</a:t>
            </a:r>
            <a:r>
              <a:rPr kumimoji="0" lang="en-US" altLang="zh-TW" sz="4400" b="1" i="0" u="none" strike="noStrike" kern="1200" cap="none" spc="0" normalizeH="0" baseline="0" noProof="0" dirty="0">
                <a:ln w="22225">
                  <a:solidFill>
                    <a:srgbClr val="CC0099"/>
                  </a:solidFill>
                  <a:prstDash val="solid"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3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月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     分區主席。 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~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專區主席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、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會長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、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一 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. 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二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. 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三副會長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、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會職員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~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6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◎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2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月 新春團拜暨向前總監致敬月活動</a:t>
            </a: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       專區主席。</a:t>
            </a: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CC0099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         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~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分區主席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、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會長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、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一 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. 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二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. 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三副會長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、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會職員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、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獅友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~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      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。 典禮組、活動組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70E77C28-5C55-482A-9155-5A1547955FF5}"/>
              </a:ext>
            </a:extLst>
          </p:cNvPr>
          <p:cNvSpPr txBox="1"/>
          <p:nvPr/>
        </p:nvSpPr>
        <p:spPr>
          <a:xfrm>
            <a:off x="748366" y="811549"/>
            <a:ext cx="492091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200" b="1" i="0" u="sng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2021~2022  </a:t>
            </a:r>
            <a:r>
              <a:rPr kumimoji="0" lang="zh-TW" alt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區 務 推 展</a:t>
            </a:r>
            <a:endParaRPr kumimoji="0" lang="en-US" altLang="zh-TW" sz="3200" b="1" i="0" u="sng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05000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309E9C2C-755B-42BF-B7C6-E977E56E9959}"/>
              </a:ext>
            </a:extLst>
          </p:cNvPr>
          <p:cNvSpPr txBox="1"/>
          <p:nvPr/>
        </p:nvSpPr>
        <p:spPr>
          <a:xfrm>
            <a:off x="1454724" y="2574823"/>
            <a:ext cx="5994402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『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閃亮獅愛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』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園遊會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、</a:t>
            </a: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CC0099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糖尿病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篩檢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、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捐血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活動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、</a:t>
            </a: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CC0099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環保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植樹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、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環保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淨灘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、 </a:t>
            </a: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CPR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訓練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、</a:t>
            </a: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CC0099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各項疾病篩檢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、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救濟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貧戶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、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反毒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宣導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、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法治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教育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、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獎助學金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、</a:t>
            </a: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CC0099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lvl="0"/>
            <a:r>
              <a:rPr lang="zh-TW" altLang="en-US" sz="2800" b="1" dirty="0">
                <a:solidFill>
                  <a:srgbClr val="CC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⋯</a:t>
            </a:r>
            <a:r>
              <a:rPr lang="zh-TW" altLang="en-US" sz="28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各項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社會服務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16D378F9-D0F3-4195-914F-06362BAE79FC}"/>
              </a:ext>
            </a:extLst>
          </p:cNvPr>
          <p:cNvSpPr txBox="1"/>
          <p:nvPr/>
        </p:nvSpPr>
        <p:spPr>
          <a:xfrm>
            <a:off x="748366" y="811549"/>
            <a:ext cx="492091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200" b="1" i="0" u="sng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2021~2022  </a:t>
            </a:r>
            <a:r>
              <a:rPr kumimoji="0" lang="zh-TW" alt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區 務 推 展</a:t>
            </a:r>
            <a:endParaRPr kumimoji="0" lang="en-US" altLang="zh-TW" sz="3200" b="1" i="0" u="sng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7C3BFF74-538C-453B-9A56-D929755615F8}"/>
              </a:ext>
            </a:extLst>
          </p:cNvPr>
          <p:cNvSpPr txBox="1"/>
          <p:nvPr/>
        </p:nvSpPr>
        <p:spPr>
          <a:xfrm>
            <a:off x="1039089" y="1720840"/>
            <a:ext cx="682567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 w="13462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推廣 社會服務 公益活動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C0099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E69A7499-1DC1-4965-B1AF-8091699E1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6462" y="2428726"/>
            <a:ext cx="4116414" cy="29854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2815475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 6">
            <a:extLst>
              <a:ext uri="{FF2B5EF4-FFF2-40B4-BE49-F238E27FC236}">
                <a16:creationId xmlns:a16="http://schemas.microsoft.com/office/drawing/2014/main" xmlns="" id="{8BA9F8D2-8DF8-4408-96F5-BA8118A2EED8}"/>
              </a:ext>
            </a:extLst>
          </p:cNvPr>
          <p:cNvGrpSpPr/>
          <p:nvPr/>
        </p:nvGrpSpPr>
        <p:grpSpPr>
          <a:xfrm>
            <a:off x="-1" y="1"/>
            <a:ext cx="12192001" cy="6857999"/>
            <a:chOff x="-1" y="1"/>
            <a:chExt cx="12192001" cy="6857999"/>
          </a:xfrm>
        </p:grpSpPr>
        <p:pic>
          <p:nvPicPr>
            <p:cNvPr id="2" name="圖片 1">
              <a:extLst>
                <a:ext uri="{FF2B5EF4-FFF2-40B4-BE49-F238E27FC236}">
                  <a16:creationId xmlns:a16="http://schemas.microsoft.com/office/drawing/2014/main" xmlns="" id="{F68AC679-D5FB-4AD4-8F28-BC00D35C4B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"/>
              <a:ext cx="12192000" cy="6857999"/>
            </a:xfrm>
            <a:prstGeom prst="rect">
              <a:avLst/>
            </a:prstGeom>
          </p:spPr>
        </p:pic>
        <p:pic>
          <p:nvPicPr>
            <p:cNvPr id="5" name="圖片 4">
              <a:extLst>
                <a:ext uri="{FF2B5EF4-FFF2-40B4-BE49-F238E27FC236}">
                  <a16:creationId xmlns:a16="http://schemas.microsoft.com/office/drawing/2014/main" xmlns="" id="{ABD246C4-DDFE-474A-B86E-6935037531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741" t="20841" r="85052" b="28026"/>
            <a:stretch/>
          </p:blipFill>
          <p:spPr>
            <a:xfrm>
              <a:off x="-1" y="1301586"/>
              <a:ext cx="1240245" cy="3506680"/>
            </a:xfrm>
            <a:prstGeom prst="rect">
              <a:avLst/>
            </a:prstGeom>
          </p:spPr>
        </p:pic>
        <p:pic>
          <p:nvPicPr>
            <p:cNvPr id="6" name="圖片 5">
              <a:extLst>
                <a:ext uri="{FF2B5EF4-FFF2-40B4-BE49-F238E27FC236}">
                  <a16:creationId xmlns:a16="http://schemas.microsoft.com/office/drawing/2014/main" xmlns="" id="{414D09D5-C1FA-4204-A20F-E55980305B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741" t="20841" r="85052" b="28026"/>
            <a:stretch/>
          </p:blipFill>
          <p:spPr>
            <a:xfrm flipH="1">
              <a:off x="11026170" y="1985817"/>
              <a:ext cx="1165829" cy="2724727"/>
            </a:xfrm>
            <a:prstGeom prst="rect">
              <a:avLst/>
            </a:prstGeom>
          </p:spPr>
        </p:pic>
      </p:grpSp>
      <p:grpSp>
        <p:nvGrpSpPr>
          <p:cNvPr id="4" name="群組 3">
            <a:extLst>
              <a:ext uri="{FF2B5EF4-FFF2-40B4-BE49-F238E27FC236}">
                <a16:creationId xmlns:a16="http://schemas.microsoft.com/office/drawing/2014/main" xmlns="" id="{5915ACFC-9C71-4080-BF13-A5625DEE912E}"/>
              </a:ext>
            </a:extLst>
          </p:cNvPr>
          <p:cNvGrpSpPr/>
          <p:nvPr/>
        </p:nvGrpSpPr>
        <p:grpSpPr>
          <a:xfrm>
            <a:off x="37207" y="0"/>
            <a:ext cx="12192000" cy="6857999"/>
            <a:chOff x="37207" y="0"/>
            <a:chExt cx="12192000" cy="6857999"/>
          </a:xfrm>
        </p:grpSpPr>
        <p:pic>
          <p:nvPicPr>
            <p:cNvPr id="8" name="圖片 7">
              <a:extLst>
                <a:ext uri="{FF2B5EF4-FFF2-40B4-BE49-F238E27FC236}">
                  <a16:creationId xmlns:a16="http://schemas.microsoft.com/office/drawing/2014/main" xmlns="" id="{F257C713-821E-4E49-82C6-EDADF81729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207" y="0"/>
              <a:ext cx="12192000" cy="6857999"/>
            </a:xfrm>
            <a:prstGeom prst="rect">
              <a:avLst/>
            </a:prstGeom>
          </p:spPr>
        </p:pic>
        <p:pic>
          <p:nvPicPr>
            <p:cNvPr id="9" name="圖片 8">
              <a:extLst>
                <a:ext uri="{FF2B5EF4-FFF2-40B4-BE49-F238E27FC236}">
                  <a16:creationId xmlns:a16="http://schemas.microsoft.com/office/drawing/2014/main" xmlns="" id="{618644E0-AA7B-4E2C-A490-94D488396C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3862" t="19052" r="39264" b="29815"/>
            <a:stretch/>
          </p:blipFill>
          <p:spPr>
            <a:xfrm>
              <a:off x="4207476" y="1078759"/>
              <a:ext cx="3276601" cy="3506681"/>
            </a:xfrm>
            <a:prstGeom prst="rect">
              <a:avLst/>
            </a:prstGeom>
          </p:spPr>
        </p:pic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xmlns="" id="{0D0AB6DD-ADDA-4FDA-B3CC-40D0003A61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5424" t="75207" r="39993" b="19074"/>
            <a:stretch/>
          </p:blipFill>
          <p:spPr>
            <a:xfrm>
              <a:off x="4163027" y="4025900"/>
              <a:ext cx="3365501" cy="1435100"/>
            </a:xfrm>
            <a:prstGeom prst="rect">
              <a:avLst/>
            </a:prstGeom>
          </p:spPr>
        </p:pic>
      </p:grpSp>
      <p:sp>
        <p:nvSpPr>
          <p:cNvPr id="11" name="文字方塊 10">
            <a:extLst>
              <a:ext uri="{FF2B5EF4-FFF2-40B4-BE49-F238E27FC236}">
                <a16:creationId xmlns:a16="http://schemas.microsoft.com/office/drawing/2014/main" xmlns="" id="{69C05E4F-2F0C-40E0-9B59-EBCCA93ECAE7}"/>
              </a:ext>
            </a:extLst>
          </p:cNvPr>
          <p:cNvSpPr txBox="1"/>
          <p:nvPr/>
        </p:nvSpPr>
        <p:spPr>
          <a:xfrm>
            <a:off x="3048000" y="4576053"/>
            <a:ext cx="55753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2122</a:t>
            </a: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共創高峰</a:t>
            </a:r>
          </a:p>
        </p:txBody>
      </p:sp>
    </p:spTree>
    <p:extLst>
      <p:ext uri="{BB962C8B-B14F-4D97-AF65-F5344CB8AC3E}">
        <p14:creationId xmlns:p14="http://schemas.microsoft.com/office/powerpoint/2010/main" xmlns="" val="3021777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stomShape 1">
            <a:extLst>
              <a:ext uri="{FF2B5EF4-FFF2-40B4-BE49-F238E27FC236}">
                <a16:creationId xmlns:a16="http://schemas.microsoft.com/office/drawing/2014/main" xmlns="" id="{D166633D-9B6F-43D3-AEDA-6212ED5A8026}"/>
              </a:ext>
            </a:extLst>
          </p:cNvPr>
          <p:cNvSpPr/>
          <p:nvPr/>
        </p:nvSpPr>
        <p:spPr>
          <a:xfrm>
            <a:off x="376766" y="740797"/>
            <a:ext cx="11438467" cy="132198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-1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標楷體"/>
                <a:ea typeface="標楷體"/>
                <a:cs typeface="+mn-cs"/>
              </a:rPr>
              <a:t>國際獅子會300G2區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1" i="0" u="none" strike="noStrike" kern="1200" cap="none" spc="-1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標楷體"/>
                <a:ea typeface="標楷體"/>
                <a:cs typeface="+mn-cs"/>
              </a:rPr>
              <a:t>2021~2022年度</a:t>
            </a:r>
          </a:p>
        </p:txBody>
      </p:sp>
      <p:sp>
        <p:nvSpPr>
          <p:cNvPr id="18" name="CustomShape 3">
            <a:extLst>
              <a:ext uri="{FF2B5EF4-FFF2-40B4-BE49-F238E27FC236}">
                <a16:creationId xmlns:a16="http://schemas.microsoft.com/office/drawing/2014/main" xmlns="" id="{6F7CA95B-55C4-4216-975F-3ABF3ECD7651}"/>
              </a:ext>
            </a:extLst>
          </p:cNvPr>
          <p:cNvSpPr/>
          <p:nvPr/>
        </p:nvSpPr>
        <p:spPr>
          <a:xfrm>
            <a:off x="376766" y="4854650"/>
            <a:ext cx="11438467" cy="76798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TW" altLang="en-US" sz="3200" spc="-1" dirty="0">
                <a:solidFill>
                  <a:srgbClr val="00338D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分享人：</a:t>
            </a:r>
            <a:r>
              <a:rPr lang="en-US" sz="3200" b="1" spc="-1" dirty="0" err="1">
                <a:solidFill>
                  <a:srgbClr val="00338D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秘書長</a:t>
            </a:r>
            <a:r>
              <a:rPr lang="en-US" sz="3200" b="1" spc="-1" dirty="0">
                <a:solidFill>
                  <a:srgbClr val="00338D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sz="4400" b="1" spc="-1" dirty="0" err="1">
                <a:solidFill>
                  <a:srgbClr val="00338D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葉春穀</a:t>
            </a:r>
            <a:r>
              <a:rPr lang="en-US" sz="4000" b="1" spc="-1" dirty="0">
                <a:solidFill>
                  <a:srgbClr val="00338D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sz="3200" b="1" spc="-1" dirty="0" err="1">
                <a:solidFill>
                  <a:srgbClr val="00338D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獅友</a:t>
            </a:r>
            <a:endParaRPr lang="en-US" sz="3200" spc="-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9" name="圖片 1">
            <a:extLst>
              <a:ext uri="{FF2B5EF4-FFF2-40B4-BE49-F238E27FC236}">
                <a16:creationId xmlns:a16="http://schemas.microsoft.com/office/drawing/2014/main" xmlns="" id="{68983C87-30E2-483B-A859-7B085A832A0E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4284839" y="2003350"/>
            <a:ext cx="3622320" cy="3372840"/>
          </a:xfrm>
          <a:prstGeom prst="rect">
            <a:avLst/>
          </a:prstGeom>
          <a:ln>
            <a:noFill/>
          </a:ln>
        </p:spPr>
      </p:pic>
      <p:sp>
        <p:nvSpPr>
          <p:cNvPr id="17" name="CustomShape 1">
            <a:extLst>
              <a:ext uri="{FF2B5EF4-FFF2-40B4-BE49-F238E27FC236}">
                <a16:creationId xmlns:a16="http://schemas.microsoft.com/office/drawing/2014/main" xmlns="" id="{882A7554-A2D9-4B6C-82DA-ADDF165B9649}"/>
              </a:ext>
            </a:extLst>
          </p:cNvPr>
          <p:cNvSpPr/>
          <p:nvPr/>
        </p:nvSpPr>
        <p:spPr>
          <a:xfrm>
            <a:off x="376766" y="2542746"/>
            <a:ext cx="11438467" cy="132198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8000" b="1" i="0" u="none" strike="noStrike" kern="1200" cap="none" spc="-1" normalizeH="0" baseline="0" noProof="0" dirty="0">
                <a:ln>
                  <a:noFill/>
                </a:ln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標楷體"/>
                <a:ea typeface="標楷體"/>
                <a:cs typeface="+mn-cs"/>
              </a:rPr>
              <a:t>年度區務推展</a:t>
            </a:r>
            <a:endParaRPr kumimoji="0" lang="en-US" altLang="zh-TW" sz="8000" b="1" i="0" u="none" strike="noStrike" kern="1200" cap="none" spc="-1" normalizeH="0" baseline="0" noProof="0" dirty="0">
              <a:ln>
                <a:noFill/>
              </a:ln>
              <a:solidFill>
                <a:srgbClr val="CC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標楷體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7897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7695DDFE-4C4A-4D4B-BBA3-C9CAFFA180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9679" y="1134065"/>
            <a:ext cx="3331005" cy="4992606"/>
          </a:xfrm>
          <a:prstGeom prst="rect">
            <a:avLst/>
          </a:prstGeom>
        </p:spPr>
      </p:pic>
      <p:pic>
        <p:nvPicPr>
          <p:cNvPr id="3" name="Picture 5" descr="lionlogo_white.eps">
            <a:extLst>
              <a:ext uri="{FF2B5EF4-FFF2-40B4-BE49-F238E27FC236}">
                <a16:creationId xmlns:a16="http://schemas.microsoft.com/office/drawing/2014/main" xmlns="" id="{B343A6F4-9826-4DE2-8815-88448AF4B7D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3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27848" y="1680716"/>
            <a:ext cx="3744416" cy="3652677"/>
          </a:xfrm>
          <a:prstGeom prst="rect">
            <a:avLst/>
          </a:prstGeom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xmlns="" id="{18927CEA-12D7-4428-9EEB-9429AD231A48}"/>
              </a:ext>
            </a:extLst>
          </p:cNvPr>
          <p:cNvGrpSpPr/>
          <p:nvPr/>
        </p:nvGrpSpPr>
        <p:grpSpPr>
          <a:xfrm>
            <a:off x="4151784" y="2067280"/>
            <a:ext cx="7316790" cy="4059391"/>
            <a:chOff x="-1064712" y="2195538"/>
            <a:chExt cx="7316790" cy="4059391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xmlns="" id="{EED86EEA-64CF-4F57-BE50-6DB3BD7FA95B}"/>
                </a:ext>
              </a:extLst>
            </p:cNvPr>
            <p:cNvSpPr/>
            <p:nvPr/>
          </p:nvSpPr>
          <p:spPr>
            <a:xfrm>
              <a:off x="-1064712" y="2195538"/>
              <a:ext cx="4613764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秘書長</a:t>
              </a:r>
              <a:r>
                <a:rPr kumimoji="0" lang="zh-TW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rPr>
                <a:t> </a:t>
              </a:r>
              <a:r>
                <a:rPr kumimoji="0" lang="zh-TW" altLang="en-US" sz="7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葉春穀</a:t>
              </a:r>
              <a:endPara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7648170D-814B-4FDF-97F9-4ACC8837B4CA}"/>
                </a:ext>
              </a:extLst>
            </p:cNvPr>
            <p:cNvSpPr/>
            <p:nvPr/>
          </p:nvSpPr>
          <p:spPr>
            <a:xfrm>
              <a:off x="-560656" y="3946605"/>
              <a:ext cx="6812734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◆</a:t>
              </a:r>
              <a:r>
                <a:rPr kumimoji="0" lang="zh-TW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觀音會：</a:t>
              </a:r>
              <a:r>
                <a:rPr kumimoji="0" lang="en-US" altLang="zh-TW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2014~2015</a:t>
              </a:r>
              <a:r>
                <a:rPr kumimoji="0" lang="zh-TW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會長</a:t>
              </a:r>
              <a:endPara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◆</a:t>
              </a:r>
              <a:r>
                <a:rPr kumimoji="0" lang="en-US" altLang="zh-TW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G2</a:t>
              </a:r>
              <a:r>
                <a:rPr kumimoji="0" lang="zh-TW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區：</a:t>
              </a:r>
              <a:r>
                <a:rPr kumimoji="0" lang="en-US" altLang="zh-TW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GMT</a:t>
              </a:r>
              <a:r>
                <a:rPr kumimoji="0" lang="zh-TW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區協調長、捐血委員會主席、</a:t>
              </a:r>
              <a:endPara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               獅友趣味運動委員會主席、</a:t>
              </a:r>
              <a:endPara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24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             </a:t>
              </a:r>
              <a:r>
                <a:rPr kumimoji="0" lang="zh-TW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護目防盲委員會主席、</a:t>
              </a:r>
              <a:endPara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24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             </a:t>
              </a:r>
              <a:r>
                <a:rPr kumimoji="0" lang="zh-TW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原住民委員會主席、</a:t>
              </a:r>
              <a:endPara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               獅訊社副社長</a:t>
              </a:r>
              <a:endPara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xmlns="" id="{CC7CFD3E-CF70-46FE-852F-353D40360094}"/>
              </a:ext>
            </a:extLst>
          </p:cNvPr>
          <p:cNvGrpSpPr/>
          <p:nvPr/>
        </p:nvGrpSpPr>
        <p:grpSpPr>
          <a:xfrm>
            <a:off x="1492574" y="5213052"/>
            <a:ext cx="2018273" cy="798623"/>
            <a:chOff x="5895940" y="5642059"/>
            <a:chExt cx="2018273" cy="798623"/>
          </a:xfrm>
        </p:grpSpPr>
        <p:grpSp>
          <p:nvGrpSpPr>
            <p:cNvPr id="8" name="群組 7">
              <a:extLst>
                <a:ext uri="{FF2B5EF4-FFF2-40B4-BE49-F238E27FC236}">
                  <a16:creationId xmlns:a16="http://schemas.microsoft.com/office/drawing/2014/main" xmlns="" id="{89460F89-C3EB-4E00-B06E-747791C5782B}"/>
                </a:ext>
              </a:extLst>
            </p:cNvPr>
            <p:cNvGrpSpPr/>
            <p:nvPr/>
          </p:nvGrpSpPr>
          <p:grpSpPr>
            <a:xfrm>
              <a:off x="5920699" y="6061027"/>
              <a:ext cx="1950210" cy="379655"/>
              <a:chOff x="-8098616" y="980604"/>
              <a:chExt cx="8284564" cy="1700931"/>
            </a:xfrm>
          </p:grpSpPr>
          <p:pic>
            <p:nvPicPr>
              <p:cNvPr id="10" name="圖片 9">
                <a:extLst>
                  <a:ext uri="{FF2B5EF4-FFF2-40B4-BE49-F238E27FC236}">
                    <a16:creationId xmlns:a16="http://schemas.microsoft.com/office/drawing/2014/main" xmlns="" id="{B8657023-50C8-4DAB-8B6F-76B0701A6C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-6374984" y="1023281"/>
                <a:ext cx="1396105" cy="1615580"/>
              </a:xfrm>
              <a:prstGeom prst="rect">
                <a:avLst/>
              </a:prstGeom>
            </p:spPr>
          </p:pic>
          <p:pic>
            <p:nvPicPr>
              <p:cNvPr id="11" name="圖片 10">
                <a:extLst>
                  <a:ext uri="{FF2B5EF4-FFF2-40B4-BE49-F238E27FC236}">
                    <a16:creationId xmlns:a16="http://schemas.microsoft.com/office/drawing/2014/main" xmlns="" id="{9F4D9234-69D2-44A7-BBAF-A9B46655CD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-8098616" y="1053764"/>
                <a:ext cx="1426588" cy="1585097"/>
              </a:xfrm>
              <a:prstGeom prst="rect">
                <a:avLst/>
              </a:prstGeom>
            </p:spPr>
          </p:pic>
          <p:pic>
            <p:nvPicPr>
              <p:cNvPr id="12" name="圖片 11">
                <a:extLst>
                  <a:ext uri="{FF2B5EF4-FFF2-40B4-BE49-F238E27FC236}">
                    <a16:creationId xmlns:a16="http://schemas.microsoft.com/office/drawing/2014/main" xmlns="" id="{A3641723-D5F6-4F2D-90BB-2B22A639E5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-4722647" y="1053764"/>
                <a:ext cx="1585097" cy="1597290"/>
              </a:xfrm>
              <a:prstGeom prst="rect">
                <a:avLst/>
              </a:prstGeom>
            </p:spPr>
          </p:pic>
          <p:pic>
            <p:nvPicPr>
              <p:cNvPr id="13" name="圖片 12">
                <a:extLst>
                  <a:ext uri="{FF2B5EF4-FFF2-40B4-BE49-F238E27FC236}">
                    <a16:creationId xmlns:a16="http://schemas.microsoft.com/office/drawing/2014/main" xmlns="" id="{91FBE511-24E7-4A29-81A9-FFB7464023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-2999444" y="1008039"/>
                <a:ext cx="1487553" cy="1646063"/>
              </a:xfrm>
              <a:prstGeom prst="rect">
                <a:avLst/>
              </a:prstGeom>
            </p:spPr>
          </p:pic>
          <p:pic>
            <p:nvPicPr>
              <p:cNvPr id="14" name="圖片 13">
                <a:extLst>
                  <a:ext uri="{FF2B5EF4-FFF2-40B4-BE49-F238E27FC236}">
                    <a16:creationId xmlns:a16="http://schemas.microsoft.com/office/drawing/2014/main" xmlns="" id="{BC4775C0-F512-42EA-B331-5E84340080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-1393053" y="980604"/>
                <a:ext cx="1579001" cy="1700931"/>
              </a:xfrm>
              <a:prstGeom prst="rect">
                <a:avLst/>
              </a:prstGeom>
            </p:spPr>
          </p:pic>
        </p:grpSp>
        <p:pic>
          <p:nvPicPr>
            <p:cNvPr id="9" name="圖片 8">
              <a:extLst>
                <a:ext uri="{FF2B5EF4-FFF2-40B4-BE49-F238E27FC236}">
                  <a16:creationId xmlns:a16="http://schemas.microsoft.com/office/drawing/2014/main" xmlns="" id="{BD18E8E6-5DF4-445D-9D0E-A92682434D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895940" y="5642059"/>
              <a:ext cx="2018273" cy="5164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813832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圖片 7"/>
          <p:cNvPicPr/>
          <p:nvPr/>
        </p:nvPicPr>
        <p:blipFill>
          <a:blip r:embed="rId2"/>
          <a:stretch/>
        </p:blipFill>
        <p:spPr>
          <a:xfrm>
            <a:off x="-1647750" y="1683457"/>
            <a:ext cx="448997" cy="460211"/>
          </a:xfrm>
          <a:prstGeom prst="rect">
            <a:avLst/>
          </a:prstGeom>
          <a:ln>
            <a:noFill/>
          </a:ln>
        </p:spPr>
      </p:pic>
      <p:sp>
        <p:nvSpPr>
          <p:cNvPr id="12" name="Rectangle 3">
            <a:extLst>
              <a:ext uri="{FF2B5EF4-FFF2-40B4-BE49-F238E27FC236}">
                <a16:creationId xmlns:a16="http://schemas.microsoft.com/office/drawing/2014/main" xmlns="" id="{D38B06AD-0F54-4E6D-B599-6B1349BBE1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6951" y="5030075"/>
            <a:ext cx="307968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zh-TW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新細明體"/>
                <a:ea typeface="新細明體"/>
                <a:cs typeface="DFKaiShu SB Estd BF"/>
              </a:rPr>
              <a:t>Unity </a:t>
            </a:r>
            <a:r>
              <a:rPr kumimoji="1" lang="en-US" altLang="zh-TW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新細明體"/>
                <a:ea typeface="新細明體"/>
                <a:cs typeface="DFKaiShu SB Estd BF"/>
              </a:rPr>
              <a:t>&amp;</a:t>
            </a:r>
            <a:r>
              <a:rPr kumimoji="1" lang="en-US" altLang="zh-TW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新細明體"/>
                <a:ea typeface="新細明體"/>
                <a:cs typeface="DFKaiShu SB Estd BF"/>
              </a:rPr>
              <a:t> Passion</a:t>
            </a:r>
            <a:endParaRPr kumimoji="1" lang="en-US" altLang="zh-TW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新細明體"/>
              <a:ea typeface="新細明體"/>
            </a:endParaRPr>
          </a:p>
        </p:txBody>
      </p:sp>
      <p:grpSp>
        <p:nvGrpSpPr>
          <p:cNvPr id="13" name="群組 1">
            <a:extLst>
              <a:ext uri="{FF2B5EF4-FFF2-40B4-BE49-F238E27FC236}">
                <a16:creationId xmlns:a16="http://schemas.microsoft.com/office/drawing/2014/main" xmlns="" id="{9A203887-7105-40AE-978A-C96C5A058F2B}"/>
              </a:ext>
            </a:extLst>
          </p:cNvPr>
          <p:cNvGrpSpPr>
            <a:grpSpLocks/>
          </p:cNvGrpSpPr>
          <p:nvPr/>
        </p:nvGrpSpPr>
        <p:grpSpPr bwMode="auto">
          <a:xfrm>
            <a:off x="3452771" y="1648046"/>
            <a:ext cx="5518297" cy="3127494"/>
            <a:chOff x="2782889" y="4705853"/>
            <a:chExt cx="2876848" cy="1535229"/>
          </a:xfrm>
        </p:grpSpPr>
        <p:pic>
          <p:nvPicPr>
            <p:cNvPr id="14" name="圖片 18">
              <a:extLst>
                <a:ext uri="{FF2B5EF4-FFF2-40B4-BE49-F238E27FC236}">
                  <a16:creationId xmlns:a16="http://schemas.microsoft.com/office/drawing/2014/main" xmlns="" id="{4DF4AC3F-E2F6-40FD-A9D2-638C03CC54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267" t="1979" r="7426" b="3351"/>
            <a:stretch>
              <a:fillRect/>
            </a:stretch>
          </p:blipFill>
          <p:spPr bwMode="auto">
            <a:xfrm>
              <a:off x="3424263" y="4705853"/>
              <a:ext cx="1557479" cy="1535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" name="群組 13">
              <a:extLst>
                <a:ext uri="{FF2B5EF4-FFF2-40B4-BE49-F238E27FC236}">
                  <a16:creationId xmlns:a16="http://schemas.microsoft.com/office/drawing/2014/main" xmlns="" id="{523D4075-75BC-4E59-A7A8-1ED688B1664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82889" y="4803373"/>
              <a:ext cx="2876848" cy="1377132"/>
              <a:chOff x="3168254" y="2107830"/>
              <a:chExt cx="2718440" cy="2133177"/>
            </a:xfrm>
          </p:grpSpPr>
          <p:sp>
            <p:nvSpPr>
              <p:cNvPr id="16" name="WordArt 7">
                <a:extLst>
                  <a:ext uri="{FF2B5EF4-FFF2-40B4-BE49-F238E27FC236}">
                    <a16:creationId xmlns:a16="http://schemas.microsoft.com/office/drawing/2014/main" xmlns="" id="{1715332E-F9B9-4A1D-BF63-3C0D7948D8CD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 rot="5400000">
                <a:off x="2274690" y="3025974"/>
                <a:ext cx="2108597" cy="321469"/>
              </a:xfrm>
              <a:prstGeom prst="rect">
                <a:avLst/>
              </a:prstGeom>
            </p:spPr>
            <p:txBody>
              <a:bodyPr vert="eaVert"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700" b="0" i="0" u="none" strike="noStrike" kern="10" cap="none" spc="0" normalizeH="0" baseline="0" noProof="0">
                    <a:ln w="12700">
                      <a:solidFill>
                        <a:srgbClr val="800080"/>
                      </a:solidFill>
                      <a:round/>
                      <a:headEnd/>
                      <a:tailEnd/>
                    </a:ln>
                    <a:solidFill>
                      <a:srgbClr val="D60093"/>
                    </a:solidFill>
                    <a:effectLst/>
                    <a:uLnTx/>
                    <a:uFillTx/>
                    <a:latin typeface="標楷體" panose="03000509000000000000" pitchFamily="65" charset="-120"/>
                    <a:ea typeface="標楷體" panose="03000509000000000000" pitchFamily="65" charset="-120"/>
                    <a:cs typeface="+mn-cs"/>
                  </a:rPr>
                  <a:t>團結和諧</a:t>
                </a:r>
              </a:p>
            </p:txBody>
          </p:sp>
          <p:sp>
            <p:nvSpPr>
              <p:cNvPr id="17" name="WordArt 9">
                <a:extLst>
                  <a:ext uri="{FF2B5EF4-FFF2-40B4-BE49-F238E27FC236}">
                    <a16:creationId xmlns:a16="http://schemas.microsoft.com/office/drawing/2014/main" xmlns="" id="{1C2276A1-5C23-4061-B0AC-33178DC117EC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 rot="5400000">
                <a:off x="4672852" y="3000203"/>
                <a:ext cx="2106215" cy="321469"/>
              </a:xfrm>
              <a:prstGeom prst="rect">
                <a:avLst/>
              </a:prstGeom>
            </p:spPr>
            <p:txBody>
              <a:bodyPr vert="eaVert"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700" b="0" i="0" u="none" strike="noStrike" kern="10" cap="none" spc="0" normalizeH="0" baseline="0" noProof="0" dirty="0">
                    <a:ln w="12700">
                      <a:solidFill>
                        <a:srgbClr val="800080"/>
                      </a:solidFill>
                      <a:round/>
                      <a:headEnd/>
                      <a:tailEnd/>
                    </a:ln>
                    <a:solidFill>
                      <a:srgbClr val="D60093"/>
                    </a:solidFill>
                    <a:effectLst/>
                    <a:uLnTx/>
                    <a:uFillTx/>
                    <a:latin typeface="標楷體" panose="03000509000000000000" pitchFamily="65" charset="-120"/>
                    <a:ea typeface="標楷體" panose="03000509000000000000" pitchFamily="65" charset="-120"/>
                    <a:cs typeface="+mn-cs"/>
                  </a:rPr>
                  <a:t>熱情服務</a:t>
                </a:r>
              </a:p>
            </p:txBody>
          </p:sp>
        </p:grpSp>
      </p:grpSp>
      <p:sp>
        <p:nvSpPr>
          <p:cNvPr id="18" name="Rectangle 5">
            <a:extLst>
              <a:ext uri="{FF2B5EF4-FFF2-40B4-BE49-F238E27FC236}">
                <a16:creationId xmlns:a16="http://schemas.microsoft.com/office/drawing/2014/main" xmlns="" id="{7DF374AD-54FB-4C50-996A-2D59772E54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4059" y="698571"/>
            <a:ext cx="210659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4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主 題</a:t>
            </a:r>
          </a:p>
        </p:txBody>
      </p:sp>
      <p:sp>
        <p:nvSpPr>
          <p:cNvPr id="19" name="矩形 6">
            <a:extLst>
              <a:ext uri="{FF2B5EF4-FFF2-40B4-BE49-F238E27FC236}">
                <a16:creationId xmlns:a16="http://schemas.microsoft.com/office/drawing/2014/main" xmlns="" id="{7110CE2E-4A66-4CB4-A30D-D6E40DD65D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202" y="483128"/>
            <a:ext cx="95410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TW" sz="7200" b="1" dirty="0">
                <a:solidFill>
                  <a:srgbClr val="CC0099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1.</a:t>
            </a:r>
            <a:endParaRPr lang="zh-TW" altLang="en-US" sz="7200" dirty="0">
              <a:solidFill>
                <a:srgbClr val="CC0099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3AFFD1DF-99E4-4DC0-9940-2262912111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4058" y="698571"/>
            <a:ext cx="284794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4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三大口號</a:t>
            </a:r>
            <a:endParaRPr kumimoji="1" lang="en-US" altLang="zh-TW" sz="4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矩形 6">
            <a:extLst>
              <a:ext uri="{FF2B5EF4-FFF2-40B4-BE49-F238E27FC236}">
                <a16:creationId xmlns:a16="http://schemas.microsoft.com/office/drawing/2014/main" xmlns="" id="{81903ECF-2FC4-4757-A213-0D971D7E4E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202" y="483128"/>
            <a:ext cx="95410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TW" sz="7200" b="1" dirty="0">
                <a:solidFill>
                  <a:srgbClr val="CC0099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3.</a:t>
            </a:r>
            <a:endParaRPr lang="zh-TW" altLang="en-US" sz="7200" dirty="0">
              <a:solidFill>
                <a:srgbClr val="CC0099"/>
              </a:solidFill>
            </a:endParaRPr>
          </a:p>
        </p:txBody>
      </p:sp>
      <p:pic>
        <p:nvPicPr>
          <p:cNvPr id="9" name="圖片 1">
            <a:extLst>
              <a:ext uri="{FF2B5EF4-FFF2-40B4-BE49-F238E27FC236}">
                <a16:creationId xmlns:a16="http://schemas.microsoft.com/office/drawing/2014/main" xmlns="" id="{2CF2659D-966F-4926-890D-08EF17114B40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3650740" y="929091"/>
            <a:ext cx="5218977" cy="5254328"/>
          </a:xfrm>
          <a:prstGeom prst="rect">
            <a:avLst/>
          </a:prstGeom>
          <a:ln>
            <a:noFill/>
          </a:ln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7F6A7541-49FC-4F16-84CE-8C9B1D941D48}"/>
              </a:ext>
            </a:extLst>
          </p:cNvPr>
          <p:cNvSpPr txBox="1"/>
          <p:nvPr/>
        </p:nvSpPr>
        <p:spPr>
          <a:xfrm>
            <a:off x="2777358" y="1544054"/>
            <a:ext cx="6936317" cy="35393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36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en-US" altLang="zh-TW" sz="48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4800" b="1" dirty="0">
                <a:solidFill>
                  <a:srgbClr val="CC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團結和諧、熱情服務</a:t>
            </a:r>
            <a:endParaRPr lang="en-US" altLang="zh-TW" sz="4800" b="1" dirty="0">
              <a:solidFill>
                <a:srgbClr val="0000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36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☆</a:t>
            </a:r>
            <a:r>
              <a:rPr lang="en-US" altLang="zh-TW" sz="48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5400" b="1" dirty="0">
                <a:solidFill>
                  <a:srgbClr val="CC0099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2 1 2 2</a:t>
            </a:r>
            <a:r>
              <a:rPr lang="en-US" altLang="zh-TW" sz="4800" b="1" dirty="0">
                <a:solidFill>
                  <a:srgbClr val="CC0099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 </a:t>
            </a:r>
            <a:r>
              <a:rPr lang="zh-TW" altLang="en-US" sz="4800" b="1" dirty="0">
                <a:solidFill>
                  <a:srgbClr val="CC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、獨一無二</a:t>
            </a:r>
            <a:endParaRPr lang="en-US" altLang="zh-TW" sz="4800" b="1" dirty="0">
              <a:solidFill>
                <a:srgbClr val="0000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36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☆</a:t>
            </a:r>
            <a:r>
              <a:rPr lang="en-US" altLang="zh-TW" sz="48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5400" b="1" dirty="0">
                <a:solidFill>
                  <a:srgbClr val="CC0099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2 1 2 2</a:t>
            </a:r>
            <a:r>
              <a:rPr lang="en-US" altLang="zh-TW" sz="4800" b="1" dirty="0">
                <a:solidFill>
                  <a:srgbClr val="CC0099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 </a:t>
            </a:r>
            <a:r>
              <a:rPr lang="zh-TW" altLang="en-US" sz="4800" b="1" dirty="0">
                <a:solidFill>
                  <a:srgbClr val="CC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、有您最好</a:t>
            </a:r>
            <a:endParaRPr lang="en-US" altLang="zh-TW" sz="4800" b="1" dirty="0">
              <a:solidFill>
                <a:srgbClr val="0000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7213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庫圖表 1">
            <a:extLst>
              <a:ext uri="{FF2B5EF4-FFF2-40B4-BE49-F238E27FC236}">
                <a16:creationId xmlns:a16="http://schemas.microsoft.com/office/drawing/2014/main" xmlns="" id="{46F5EE31-8907-48E4-9043-23E030C1BD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566914625"/>
              </p:ext>
            </p:extLst>
          </p:nvPr>
        </p:nvGraphicFramePr>
        <p:xfrm>
          <a:off x="1927544" y="1308075"/>
          <a:ext cx="9006823" cy="44535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矩形 6">
            <a:extLst>
              <a:ext uri="{FF2B5EF4-FFF2-40B4-BE49-F238E27FC236}">
                <a16:creationId xmlns:a16="http://schemas.microsoft.com/office/drawing/2014/main" xmlns="" id="{9CC5632F-985D-4E64-91DC-8735AB6DF8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737" y="486442"/>
            <a:ext cx="104067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8000" b="1" dirty="0">
                <a:solidFill>
                  <a:srgbClr val="CC0099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6.</a:t>
            </a:r>
            <a:endParaRPr lang="zh-TW" altLang="en-US" sz="8000" dirty="0">
              <a:solidFill>
                <a:srgbClr val="CC0099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xmlns="" id="{E3B06002-B972-4E4B-92CA-9455B7FDB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0330" y="1606689"/>
            <a:ext cx="846137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defRPr/>
            </a:pPr>
            <a:r>
              <a:rPr lang="zh-TW" altLang="en-US" sz="4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六大工作重點</a:t>
            </a:r>
            <a:endParaRPr lang="zh-TW" altLang="en-US" sz="16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5222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E2F881D8-5974-499C-8B59-AE9B4C1127B3}"/>
              </a:ext>
            </a:extLst>
          </p:cNvPr>
          <p:cNvSpPr txBox="1"/>
          <p:nvPr/>
        </p:nvSpPr>
        <p:spPr>
          <a:xfrm>
            <a:off x="1406246" y="1419456"/>
            <a:ext cx="10546305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一、依全球最大的服務團隊組織、落實國際總會主題『</a:t>
            </a:r>
            <a:r>
              <a:rPr lang="zh-TW" altLang="zh-TW" sz="2800" b="1" kern="0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由衷的服務</a:t>
            </a:r>
            <a:r>
              <a:rPr lang="zh-TW" altLang="zh-TW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』，</a:t>
            </a:r>
            <a:endParaRPr lang="zh-TW" altLang="zh-TW" sz="2400" kern="100" dirty="0">
              <a:effectLst/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r>
              <a:rPr lang="en-US" altLang="zh-TW" sz="2400" b="1" kern="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DFKaiShu-SB-Estd-BF"/>
              </a:rPr>
              <a:t>        </a:t>
            </a:r>
            <a:r>
              <a:rPr lang="en-US" altLang="zh-TW" sz="2400" b="1" kern="0" dirty="0">
                <a:solidFill>
                  <a:srgbClr val="000000"/>
                </a:solidFill>
                <a:effectLst/>
                <a:latin typeface="新細明體" panose="02020500000000000000" pitchFamily="18" charset="-120"/>
                <a:ea typeface="新細明體" panose="02020500000000000000" pitchFamily="18" charset="-120"/>
                <a:cs typeface="DFKaiShu-SB-Estd-BF"/>
              </a:rPr>
              <a:t>MD</a:t>
            </a:r>
            <a:r>
              <a:rPr lang="en-US" altLang="zh-TW" sz="2400" b="1" kern="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DFKaiShu-SB-Estd-BF"/>
              </a:rPr>
              <a:t>300</a:t>
            </a:r>
            <a:r>
              <a:rPr lang="zh-TW" altLang="zh-TW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台灣總會『</a:t>
            </a:r>
            <a:r>
              <a:rPr lang="zh-TW" altLang="zh-TW" sz="2800" b="1" kern="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真誠服務、閃亮師愛</a:t>
            </a:r>
            <a:r>
              <a:rPr lang="zh-TW" altLang="zh-TW" sz="2400" b="1" kern="0" dirty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』，</a:t>
            </a:r>
            <a:endParaRPr lang="zh-TW" altLang="zh-TW" sz="2400" kern="100" dirty="0">
              <a:effectLst/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r>
              <a:rPr lang="en-US" altLang="zh-TW" sz="2400" b="1" kern="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DFKaiShu-SB-Estd-BF"/>
              </a:rPr>
              <a:t>        </a:t>
            </a:r>
            <a:r>
              <a:rPr lang="en-US" altLang="zh-TW" sz="2400" b="1" kern="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DFKaiShu-SB-Estd-BF"/>
              </a:rPr>
              <a:t>300G2</a:t>
            </a:r>
            <a:r>
              <a:rPr lang="zh-TW" altLang="zh-TW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區秉持『</a:t>
            </a:r>
            <a:r>
              <a:rPr lang="zh-TW" altLang="zh-TW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團結和諧、熱情服務</a:t>
            </a:r>
            <a:r>
              <a:rPr lang="zh-TW" altLang="zh-TW" sz="2400" b="1" kern="0" dirty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』</a:t>
            </a:r>
            <a:r>
              <a:rPr lang="zh-TW" altLang="zh-TW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致力行銷國際獅子會。</a:t>
            </a:r>
            <a:endParaRPr lang="en-US" altLang="zh-TW" sz="2400" kern="100" dirty="0"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r>
              <a:rPr lang="zh-TW" altLang="zh-TW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二、落實</a:t>
            </a:r>
            <a:r>
              <a:rPr lang="zh-TW" altLang="zh-TW" sz="2400" b="1" kern="0" dirty="0">
                <a:solidFill>
                  <a:srgbClr val="CC0099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國際總會目標</a:t>
            </a:r>
            <a:r>
              <a:rPr lang="zh-TW" altLang="zh-TW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發展</a:t>
            </a:r>
            <a:r>
              <a:rPr lang="zh-TW" altLang="zh-TW" sz="2400" b="1" kern="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會員成長</a:t>
            </a:r>
            <a:r>
              <a:rPr lang="zh-TW" altLang="zh-TW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、</a:t>
            </a:r>
            <a:r>
              <a:rPr lang="zh-TW" altLang="zh-TW" sz="2400" b="1" kern="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全球志業</a:t>
            </a:r>
            <a:r>
              <a:rPr lang="zh-TW" altLang="zh-TW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服務。</a:t>
            </a:r>
            <a:endParaRPr lang="en-US" altLang="zh-TW" sz="2400" kern="100" dirty="0"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r>
              <a:rPr lang="zh-TW" altLang="zh-TW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三、落實分會</a:t>
            </a:r>
            <a:r>
              <a:rPr lang="zh-TW" altLang="zh-TW" sz="2400" b="1" kern="0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健全會務</a:t>
            </a:r>
            <a:r>
              <a:rPr lang="zh-TW" altLang="zh-TW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、</a:t>
            </a:r>
            <a:r>
              <a:rPr lang="zh-TW" altLang="zh-TW" sz="2400" b="1" kern="0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會員保留</a:t>
            </a:r>
            <a:r>
              <a:rPr lang="zh-TW" altLang="zh-TW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及加強</a:t>
            </a:r>
            <a:r>
              <a:rPr lang="zh-TW" altLang="zh-TW" sz="2400" b="1" kern="0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會員成長</a:t>
            </a:r>
            <a:r>
              <a:rPr lang="zh-TW" altLang="zh-TW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。</a:t>
            </a:r>
            <a:endParaRPr lang="en-US" altLang="zh-TW" sz="2400" kern="100" dirty="0"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r>
              <a:rPr lang="zh-TW" altLang="zh-TW" sz="24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四、著重教育訓練</a:t>
            </a:r>
            <a:r>
              <a:rPr lang="zh-TW" altLang="zh-TW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，實踐學習成長</a:t>
            </a:r>
            <a:r>
              <a:rPr lang="zh-TW" altLang="zh-TW" sz="24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，</a:t>
            </a:r>
            <a:r>
              <a:rPr lang="zh-TW" altLang="zh-TW" sz="2400" b="1" kern="0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培養未來領導人</a:t>
            </a:r>
            <a:r>
              <a:rPr lang="zh-TW" altLang="zh-TW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。</a:t>
            </a:r>
            <a:endParaRPr lang="en-US" altLang="zh-TW" sz="2400" kern="100" dirty="0"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r>
              <a:rPr lang="zh-TW" altLang="zh-TW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五、</a:t>
            </a:r>
            <a:r>
              <a:rPr lang="zh-TW" altLang="zh-TW" sz="2400" b="1" kern="0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捐獻</a:t>
            </a:r>
            <a:r>
              <a:rPr lang="zh-TW" altLang="zh-TW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國際基金</a:t>
            </a:r>
            <a:r>
              <a:rPr lang="en-US" altLang="zh-TW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 </a:t>
            </a:r>
            <a:r>
              <a:rPr lang="en-US" altLang="zh-TW" sz="2400" b="1" kern="0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LCIF</a:t>
            </a:r>
            <a:r>
              <a:rPr lang="zh-TW" altLang="zh-TW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、台灣獅子會基金會</a:t>
            </a:r>
            <a:r>
              <a:rPr lang="en-US" altLang="zh-TW" sz="2400" b="1" kern="0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LCTF</a:t>
            </a:r>
            <a:r>
              <a:rPr lang="zh-TW" altLang="zh-TW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。</a:t>
            </a:r>
            <a:endParaRPr lang="en-US" altLang="zh-TW" sz="2400" kern="100" dirty="0"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r>
              <a:rPr lang="zh-TW" altLang="zh-TW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六、推行完成</a:t>
            </a:r>
            <a:r>
              <a:rPr lang="zh-TW" altLang="zh-TW" sz="2400" b="1" kern="0" dirty="0">
                <a:solidFill>
                  <a:srgbClr val="CC0099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獅子會學習中心</a:t>
            </a:r>
            <a:r>
              <a:rPr lang="zh-TW" altLang="zh-TW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上的</a:t>
            </a:r>
            <a:r>
              <a:rPr lang="zh-TW" altLang="zh-TW" sz="2400" b="1" kern="0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分會幹部培訓課程</a:t>
            </a:r>
            <a:r>
              <a:rPr lang="zh-TW" altLang="zh-TW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。</a:t>
            </a:r>
            <a:endParaRPr lang="en-US" altLang="zh-TW" sz="2400" kern="100" dirty="0"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r>
              <a:rPr lang="zh-TW" altLang="zh-TW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七、</a:t>
            </a:r>
            <a:r>
              <a:rPr lang="zh-TW" altLang="zh-TW" sz="2400" b="1" kern="0" dirty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增加分會</a:t>
            </a:r>
            <a:r>
              <a:rPr lang="en-US" altLang="zh-TW" sz="2400" b="1" kern="0" dirty="0" err="1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MyLion</a:t>
            </a:r>
            <a:r>
              <a:rPr lang="zh-TW" altLang="zh-TW" sz="2400" b="1" kern="0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報告服務</a:t>
            </a:r>
            <a:r>
              <a:rPr lang="zh-TW" altLang="zh-TW" sz="2400" b="1" kern="0" dirty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的比例</a:t>
            </a:r>
            <a:r>
              <a:rPr lang="zh-TW" altLang="zh-TW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。</a:t>
            </a:r>
            <a:endParaRPr lang="en-US" altLang="zh-TW" sz="2400" kern="100" dirty="0"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r>
              <a:rPr lang="zh-TW" altLang="zh-TW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八、</a:t>
            </a:r>
            <a:r>
              <a:rPr lang="zh-TW" altLang="zh-TW" sz="2400" b="1" kern="0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提高獅子會形象</a:t>
            </a:r>
            <a:r>
              <a:rPr lang="zh-TW" altLang="zh-TW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，加強媒體電子看板、網際網路應用、</a:t>
            </a:r>
            <a:r>
              <a:rPr lang="en-US" altLang="zh-TW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FB</a:t>
            </a:r>
            <a:r>
              <a:rPr lang="zh-TW" altLang="zh-TW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、</a:t>
            </a:r>
            <a:r>
              <a:rPr lang="en-US" altLang="zh-TW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LINE</a:t>
            </a:r>
            <a:r>
              <a:rPr lang="zh-TW" altLang="zh-TW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宣導。</a:t>
            </a:r>
            <a:endParaRPr lang="en-US" altLang="zh-TW" sz="2400" kern="100" dirty="0"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r>
              <a:rPr lang="zh-TW" altLang="zh-TW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九、節能減碳愛地球舉辦</a:t>
            </a:r>
            <a:r>
              <a:rPr lang="zh-TW" altLang="zh-TW" sz="2400" b="1" kern="0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環保植樹</a:t>
            </a:r>
            <a:r>
              <a:rPr lang="zh-TW" altLang="zh-TW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活動。</a:t>
            </a:r>
            <a:endParaRPr lang="en-US" altLang="zh-TW" sz="2400" kern="100" dirty="0"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r>
              <a:rPr lang="zh-TW" altLang="zh-TW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十、獅友服務日宣導親子活動，舉辦全國同步『</a:t>
            </a:r>
            <a:r>
              <a:rPr lang="zh-TW" altLang="en-US" sz="2400" b="1" kern="0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閃</a:t>
            </a:r>
            <a:r>
              <a:rPr lang="zh-TW" altLang="zh-TW" sz="2400" b="1" kern="0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亮獅愛</a:t>
            </a:r>
            <a:r>
              <a:rPr lang="zh-TW" altLang="zh-TW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』</a:t>
            </a:r>
            <a:r>
              <a:rPr lang="zh-TW" altLang="zh-TW" sz="2400" b="1" kern="0" dirty="0">
                <a:solidFill>
                  <a:srgbClr val="CC0099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園遊會</a:t>
            </a:r>
            <a:r>
              <a:rPr lang="zh-TW" altLang="zh-TW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。</a:t>
            </a:r>
            <a:endParaRPr lang="zh-TW" altLang="zh-TW" sz="2400" kern="100" dirty="0">
              <a:effectLst/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r>
              <a:rPr lang="en-US" altLang="zh-TW" sz="2400" b="1" kern="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DFKaiShu-SB-Estd-BF"/>
              </a:rPr>
              <a:t> </a:t>
            </a:r>
            <a:endParaRPr lang="zh-TW" altLang="zh-TW" sz="2400" kern="100" dirty="0">
              <a:effectLst/>
              <a:latin typeface="Times New Roman" panose="02020603050405020304" pitchFamily="18" charset="0"/>
              <a:ea typeface="新細明體" panose="02020500000000000000" pitchFamily="18" charset="-120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FA89EACB-ADFB-4288-ACDD-A5DA208EE1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7015" y="698570"/>
            <a:ext cx="747734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4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十大工作目標：</a:t>
            </a:r>
          </a:p>
        </p:txBody>
      </p:sp>
      <p:sp>
        <p:nvSpPr>
          <p:cNvPr id="5" name="矩形 6">
            <a:extLst>
              <a:ext uri="{FF2B5EF4-FFF2-40B4-BE49-F238E27FC236}">
                <a16:creationId xmlns:a16="http://schemas.microsoft.com/office/drawing/2014/main" xmlns="" id="{0655636D-E9D0-482D-BA16-6559CABEB6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202" y="483128"/>
            <a:ext cx="146706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TW" sz="7200" b="1" dirty="0">
                <a:solidFill>
                  <a:srgbClr val="CC0099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10.</a:t>
            </a:r>
            <a:endParaRPr lang="zh-TW" altLang="en-US" sz="7200" dirty="0">
              <a:solidFill>
                <a:srgbClr val="CC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6904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CustomShape 4"/>
          <p:cNvSpPr/>
          <p:nvPr/>
        </p:nvSpPr>
        <p:spPr>
          <a:xfrm>
            <a:off x="10176600" y="6400800"/>
            <a:ext cx="48924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spcBef>
                <a:spcPts val="499"/>
              </a:spcBef>
            </a:pPr>
            <a:fld id="{E3F4AAE8-8644-4AF4-9FCE-F7F51959EF7B}" type="slidenum">
              <a:rPr lang="en-US" sz="1000" spc="-1">
                <a:solidFill>
                  <a:srgbClr val="FFFFFF"/>
                </a:solidFill>
                <a:latin typeface="Arial"/>
                <a:ea typeface="ヒラギノ角ゴ Pro W3"/>
              </a:rPr>
              <a:pPr>
                <a:spcBef>
                  <a:spcPts val="499"/>
                </a:spcBef>
              </a:pPr>
              <a:t>8</a:t>
            </a:fld>
            <a:endParaRPr lang="en-US" sz="1000" spc="-1">
              <a:latin typeface="Arial"/>
            </a:endParaRPr>
          </a:p>
        </p:txBody>
      </p:sp>
      <p:pic>
        <p:nvPicPr>
          <p:cNvPr id="219" name="圖片 1"/>
          <p:cNvPicPr/>
          <p:nvPr/>
        </p:nvPicPr>
        <p:blipFill>
          <a:blip r:embed="rId3"/>
          <a:stretch/>
        </p:blipFill>
        <p:spPr>
          <a:xfrm>
            <a:off x="6626405" y="1285410"/>
            <a:ext cx="4994640" cy="4542120"/>
          </a:xfrm>
          <a:prstGeom prst="rect">
            <a:avLst/>
          </a:prstGeom>
          <a:ln>
            <a:noFill/>
          </a:ln>
        </p:spPr>
      </p:pic>
      <p:sp>
        <p:nvSpPr>
          <p:cNvPr id="221" name="CustomShape 6"/>
          <p:cNvSpPr/>
          <p:nvPr/>
        </p:nvSpPr>
        <p:spPr>
          <a:xfrm>
            <a:off x="1670520" y="307800"/>
            <a:ext cx="1836000" cy="294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fontScale="86500" lnSpcReduction="10000"/>
          </a:bodyPr>
          <a:lstStyle/>
          <a:p>
            <a:pPr>
              <a:lnSpc>
                <a:spcPct val="90000"/>
              </a:lnSpc>
            </a:pPr>
            <a:r>
              <a:rPr lang="en-US" b="1" spc="-1" dirty="0">
                <a:solidFill>
                  <a:srgbClr val="0000CC"/>
                </a:solidFill>
                <a:latin typeface="Arial"/>
                <a:ea typeface="Helvetica Neue"/>
              </a:rPr>
              <a:t>2021~2022年度</a:t>
            </a:r>
            <a:endParaRPr lang="en-US" spc="-1" dirty="0">
              <a:latin typeface="Arial"/>
            </a:endParaRPr>
          </a:p>
        </p:txBody>
      </p:sp>
      <p:sp>
        <p:nvSpPr>
          <p:cNvPr id="220" name="CustomShape 5"/>
          <p:cNvSpPr/>
          <p:nvPr/>
        </p:nvSpPr>
        <p:spPr>
          <a:xfrm>
            <a:off x="2722363" y="790059"/>
            <a:ext cx="8607276" cy="532410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ts val="3900"/>
              </a:lnSpc>
            </a:pPr>
            <a:r>
              <a:rPr lang="zh-TW" altLang="en-US" sz="3200" b="1" spc="-1" dirty="0">
                <a:solidFill>
                  <a:srgbClr val="FF0000"/>
                </a:solidFill>
                <a:latin typeface="Arial"/>
                <a:ea typeface="Helvetica Neue"/>
              </a:rPr>
              <a:t>七</a:t>
            </a:r>
            <a:r>
              <a:rPr lang="en-US" altLang="zh-TW" sz="3200" b="1" spc="-1" dirty="0">
                <a:solidFill>
                  <a:srgbClr val="FF0000"/>
                </a:solidFill>
                <a:latin typeface="Arial"/>
                <a:ea typeface="Helvetica Neue"/>
              </a:rPr>
              <a:t>月</a:t>
            </a:r>
            <a:endParaRPr lang="en-US" altLang="zh-TW" sz="1200" b="1" spc="-1" dirty="0">
              <a:solidFill>
                <a:srgbClr val="0000CC"/>
              </a:solidFill>
              <a:latin typeface="Arial"/>
              <a:ea typeface="Helvetica Neue"/>
            </a:endParaRPr>
          </a:p>
          <a:p>
            <a:pPr>
              <a:lnSpc>
                <a:spcPts val="4200"/>
              </a:lnSpc>
            </a:pPr>
            <a:r>
              <a:rPr lang="zh-TW" altLang="en-US" sz="2800" b="1" spc="-1" dirty="0">
                <a:solidFill>
                  <a:srgbClr val="0000CC"/>
                </a:solidFill>
                <a:latin typeface="新細明體" panose="02020500000000000000" pitchFamily="18" charset="-120"/>
                <a:ea typeface="新細明體" panose="02020500000000000000" pitchFamily="18" charset="-120"/>
                <a:cs typeface="SetoFont" panose="02000600000000000000" pitchFamily="2" charset="-120"/>
              </a:rPr>
              <a:t>    </a:t>
            </a:r>
            <a:r>
              <a:rPr lang="en-US" altLang="zh-TW" sz="2800" b="1" spc="-1" dirty="0">
                <a:solidFill>
                  <a:srgbClr val="0000CC"/>
                </a:solidFill>
                <a:latin typeface="新細明體" panose="02020500000000000000" pitchFamily="18" charset="-120"/>
                <a:ea typeface="新細明體" panose="02020500000000000000" pitchFamily="18" charset="-120"/>
                <a:cs typeface="SetoFont" panose="02000600000000000000" pitchFamily="2" charset="-120"/>
              </a:rPr>
              <a:t>˙</a:t>
            </a:r>
            <a:r>
              <a:rPr lang="zh-TW" altLang="en-US" sz="2800" b="1" spc="-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Helvetica Neue"/>
              </a:rPr>
              <a:t>專</a:t>
            </a:r>
            <a:r>
              <a:rPr lang="en-US" altLang="zh-TW" sz="2800" b="1" spc="-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Helvetica Neue"/>
              </a:rPr>
              <a:t>.</a:t>
            </a:r>
            <a:r>
              <a:rPr lang="zh-TW" altLang="en-US" sz="2800" b="1" spc="-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Helvetica Neue"/>
              </a:rPr>
              <a:t>分區主席、會長</a:t>
            </a:r>
            <a:r>
              <a:rPr lang="zh-TW" altLang="en-US" sz="2800" b="1" spc="-1" dirty="0">
                <a:solidFill>
                  <a:srgbClr val="0000CC"/>
                </a:solidFill>
                <a:latin typeface="Arial"/>
                <a:ea typeface="Helvetica Neue"/>
              </a:rPr>
              <a:t>線上研習</a:t>
            </a:r>
            <a:endParaRPr lang="en-US" altLang="zh-TW" sz="2800" b="1" spc="-1" dirty="0">
              <a:solidFill>
                <a:srgbClr val="0000CC"/>
              </a:solidFill>
              <a:latin typeface="Arial"/>
              <a:ea typeface="Helvetica Neue"/>
            </a:endParaRPr>
          </a:p>
          <a:p>
            <a:pPr>
              <a:lnSpc>
                <a:spcPts val="4200"/>
              </a:lnSpc>
            </a:pPr>
            <a:r>
              <a:rPr lang="zh-TW" altLang="en-US" sz="2800" b="1" spc="-1" dirty="0">
                <a:solidFill>
                  <a:srgbClr val="0000CC"/>
                </a:solidFill>
                <a:latin typeface="新細明體" panose="02020500000000000000" pitchFamily="18" charset="-120"/>
                <a:cs typeface="SetoFont" panose="02000600000000000000" pitchFamily="2" charset="-120"/>
              </a:rPr>
              <a:t>    </a:t>
            </a:r>
            <a:r>
              <a:rPr lang="en-US" altLang="zh-TW" sz="2800" b="1" spc="-1" dirty="0">
                <a:solidFill>
                  <a:srgbClr val="0000CC"/>
                </a:solidFill>
                <a:latin typeface="新細明體" panose="02020500000000000000" pitchFamily="18" charset="-120"/>
                <a:cs typeface="SetoFont" panose="02000600000000000000" pitchFamily="2" charset="-120"/>
              </a:rPr>
              <a:t>˙</a:t>
            </a:r>
            <a:r>
              <a:rPr lang="zh-TW" altLang="en-US" sz="2800" b="1" spc="-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Helvetica Neue"/>
              </a:rPr>
              <a:t>委員會主席</a:t>
            </a:r>
            <a:r>
              <a:rPr lang="zh-TW" altLang="en-US" b="1" spc="-1" dirty="0">
                <a:solidFill>
                  <a:srgbClr val="0000CC"/>
                </a:solidFill>
                <a:latin typeface="Arial"/>
                <a:ea typeface="Helvetica Neue"/>
              </a:rPr>
              <a:t>及</a:t>
            </a:r>
            <a:r>
              <a:rPr lang="zh-TW" altLang="en-US" sz="2800" b="1" spc="-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Helvetica Neue"/>
              </a:rPr>
              <a:t>新任會長</a:t>
            </a:r>
            <a:r>
              <a:rPr lang="en-US" altLang="zh-TW" sz="2800" b="1" spc="-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Helvetica Neue"/>
              </a:rPr>
              <a:t>.</a:t>
            </a:r>
            <a:r>
              <a:rPr lang="zh-TW" altLang="en-US" sz="2800" b="1" spc="-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Helvetica Neue"/>
              </a:rPr>
              <a:t>會職員</a:t>
            </a:r>
            <a:r>
              <a:rPr lang="zh-TW" altLang="en-US" sz="2800" b="1" spc="-1" dirty="0">
                <a:solidFill>
                  <a:srgbClr val="0000CC"/>
                </a:solidFill>
                <a:latin typeface="Arial"/>
                <a:ea typeface="Helvetica Neue"/>
              </a:rPr>
              <a:t>研習</a:t>
            </a:r>
            <a:endParaRPr lang="en-US" altLang="zh-TW" sz="2800" b="1" spc="-1" dirty="0">
              <a:solidFill>
                <a:srgbClr val="0000CC"/>
              </a:solidFill>
              <a:latin typeface="Arial"/>
              <a:ea typeface="Helvetica Neue"/>
            </a:endParaRPr>
          </a:p>
          <a:p>
            <a:pPr>
              <a:lnSpc>
                <a:spcPts val="4200"/>
              </a:lnSpc>
            </a:pPr>
            <a:r>
              <a:rPr lang="zh-TW" altLang="en-US" sz="2800" b="1" spc="-1" dirty="0">
                <a:solidFill>
                  <a:srgbClr val="0000CC"/>
                </a:solidFill>
                <a:latin typeface="新細明體" panose="02020500000000000000" pitchFamily="18" charset="-120"/>
                <a:cs typeface="SetoFont" panose="02000600000000000000" pitchFamily="2" charset="-120"/>
              </a:rPr>
              <a:t>    </a:t>
            </a:r>
            <a:r>
              <a:rPr lang="en-US" altLang="zh-TW" sz="2800" b="1" spc="-1" dirty="0">
                <a:solidFill>
                  <a:srgbClr val="0000CC"/>
                </a:solidFill>
                <a:latin typeface="新細明體" panose="02020500000000000000" pitchFamily="18" charset="-120"/>
                <a:cs typeface="SetoFont" panose="02000600000000000000" pitchFamily="2" charset="-120"/>
              </a:rPr>
              <a:t>˙</a:t>
            </a:r>
            <a:r>
              <a:rPr lang="zh-TW" altLang="en-US" sz="2800" b="1" spc="-1" dirty="0">
                <a:solidFill>
                  <a:srgbClr val="0000CC"/>
                </a:solidFill>
                <a:latin typeface="Arial"/>
                <a:ea typeface="Helvetica Neue"/>
              </a:rPr>
              <a:t>舉辦</a:t>
            </a:r>
            <a:r>
              <a:rPr lang="zh-TW" altLang="en-US" sz="2800" b="1" spc="-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Helvetica Neue"/>
              </a:rPr>
              <a:t>電腦研習</a:t>
            </a:r>
            <a:r>
              <a:rPr lang="zh-TW" altLang="en-US" sz="2800" b="1" spc="-1" dirty="0">
                <a:solidFill>
                  <a:srgbClr val="0000CC"/>
                </a:solidFill>
                <a:latin typeface="Arial"/>
                <a:ea typeface="Helvetica Neue"/>
              </a:rPr>
              <a:t>資訊課程</a:t>
            </a:r>
            <a:endParaRPr lang="en-US" altLang="zh-TW" sz="2800" b="1" spc="-1" dirty="0">
              <a:solidFill>
                <a:srgbClr val="0000CC"/>
              </a:solidFill>
              <a:latin typeface="Arial"/>
              <a:ea typeface="Helvetica Neue"/>
            </a:endParaRPr>
          </a:p>
          <a:p>
            <a:pPr>
              <a:lnSpc>
                <a:spcPts val="3900"/>
              </a:lnSpc>
            </a:pPr>
            <a:r>
              <a:rPr lang="zh-TW" altLang="en-US" sz="3200" b="1" spc="-1" dirty="0">
                <a:solidFill>
                  <a:srgbClr val="FF0000"/>
                </a:solidFill>
                <a:latin typeface="Arial"/>
                <a:ea typeface="Helvetica Neue"/>
              </a:rPr>
              <a:t>八</a:t>
            </a:r>
            <a:r>
              <a:rPr lang="en-US" altLang="zh-TW" sz="3200" b="1" spc="-1" dirty="0">
                <a:solidFill>
                  <a:srgbClr val="FF0000"/>
                </a:solidFill>
                <a:latin typeface="Arial"/>
                <a:ea typeface="Helvetica Neue"/>
              </a:rPr>
              <a:t>月</a:t>
            </a:r>
            <a:endParaRPr lang="en-US" altLang="zh-TW" sz="1200" b="1" spc="-1" dirty="0">
              <a:solidFill>
                <a:srgbClr val="0000CC"/>
              </a:solidFill>
              <a:latin typeface="Arial"/>
              <a:ea typeface="Helvetica Neue"/>
            </a:endParaRPr>
          </a:p>
          <a:p>
            <a:pPr>
              <a:lnSpc>
                <a:spcPts val="4200"/>
              </a:lnSpc>
            </a:pPr>
            <a:r>
              <a:rPr lang="zh-TW" altLang="en-US" sz="2800" b="1" spc="-1" dirty="0">
                <a:solidFill>
                  <a:srgbClr val="0000CC"/>
                </a:solidFill>
                <a:latin typeface="新細明體" panose="02020500000000000000" pitchFamily="18" charset="-120"/>
                <a:ea typeface="新細明體" panose="02020500000000000000" pitchFamily="18" charset="-120"/>
                <a:cs typeface="SetoFont" panose="02000600000000000000" pitchFamily="2" charset="-120"/>
              </a:rPr>
              <a:t>    </a:t>
            </a:r>
            <a:r>
              <a:rPr lang="en-US" altLang="zh-TW" sz="2800" b="1" spc="-1" dirty="0">
                <a:solidFill>
                  <a:srgbClr val="0000CC"/>
                </a:solidFill>
                <a:latin typeface="新細明體" panose="02020500000000000000" pitchFamily="18" charset="-120"/>
                <a:ea typeface="新細明體" panose="02020500000000000000" pitchFamily="18" charset="-120"/>
                <a:cs typeface="SetoFont" panose="02000600000000000000" pitchFamily="2" charset="-120"/>
              </a:rPr>
              <a:t>˙</a:t>
            </a:r>
            <a:r>
              <a:rPr lang="en-US" altLang="zh-TW" sz="2800" b="1" spc="-1" dirty="0">
                <a:solidFill>
                  <a:srgbClr val="0000CC"/>
                </a:solidFill>
                <a:latin typeface="Arial"/>
                <a:ea typeface="Helvetica Neue"/>
              </a:rPr>
              <a:t>8/13~14</a:t>
            </a:r>
            <a:r>
              <a:rPr lang="zh-TW" altLang="en-US" sz="2800" b="1" spc="-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Helvetica Neue"/>
              </a:rPr>
              <a:t>領導發展</a:t>
            </a:r>
            <a:r>
              <a:rPr lang="zh-TW" altLang="en-US" sz="2800" b="1" spc="-1" dirty="0">
                <a:solidFill>
                  <a:srgbClr val="0000CC"/>
                </a:solidFill>
                <a:latin typeface="Arial"/>
                <a:ea typeface="Helvetica Neue"/>
              </a:rPr>
              <a:t>研習營</a:t>
            </a:r>
            <a:endParaRPr lang="en-US" altLang="zh-TW" sz="2800" b="1" spc="-1" dirty="0">
              <a:solidFill>
                <a:srgbClr val="0000CC"/>
              </a:solidFill>
              <a:latin typeface="Arial"/>
              <a:ea typeface="Helvetica Neue"/>
            </a:endParaRPr>
          </a:p>
          <a:p>
            <a:pPr>
              <a:lnSpc>
                <a:spcPts val="3900"/>
              </a:lnSpc>
            </a:pPr>
            <a:r>
              <a:rPr lang="zh-TW" altLang="en-US" sz="3200" b="1" spc="-1" dirty="0">
                <a:solidFill>
                  <a:srgbClr val="FF0000"/>
                </a:solidFill>
                <a:latin typeface="Arial"/>
                <a:ea typeface="Helvetica Neue"/>
              </a:rPr>
              <a:t>九</a:t>
            </a:r>
            <a:r>
              <a:rPr lang="en-US" altLang="zh-TW" sz="3200" b="1" spc="-1" dirty="0">
                <a:solidFill>
                  <a:srgbClr val="FF0000"/>
                </a:solidFill>
                <a:latin typeface="Arial"/>
                <a:ea typeface="Helvetica Neue"/>
              </a:rPr>
              <a:t>月</a:t>
            </a:r>
            <a:endParaRPr lang="en-US" altLang="zh-TW" sz="1200" b="1" spc="-1" dirty="0">
              <a:solidFill>
                <a:srgbClr val="0000CC"/>
              </a:solidFill>
              <a:latin typeface="Arial"/>
              <a:ea typeface="Helvetica Neue"/>
            </a:endParaRPr>
          </a:p>
          <a:p>
            <a:pPr>
              <a:lnSpc>
                <a:spcPts val="4200"/>
              </a:lnSpc>
            </a:pPr>
            <a:r>
              <a:rPr lang="zh-TW" altLang="en-US" sz="2800" b="1" spc="-1" dirty="0">
                <a:solidFill>
                  <a:srgbClr val="0000CC"/>
                </a:solidFill>
                <a:latin typeface="新細明體" panose="02020500000000000000" pitchFamily="18" charset="-120"/>
                <a:ea typeface="新細明體" panose="02020500000000000000" pitchFamily="18" charset="-120"/>
                <a:cs typeface="SetoFont" panose="02000600000000000000" pitchFamily="2" charset="-120"/>
              </a:rPr>
              <a:t>    </a:t>
            </a:r>
            <a:r>
              <a:rPr lang="en-US" altLang="zh-TW" sz="2800" b="1" spc="-1" dirty="0">
                <a:solidFill>
                  <a:srgbClr val="0000CC"/>
                </a:solidFill>
                <a:latin typeface="新細明體" panose="02020500000000000000" pitchFamily="18" charset="-120"/>
                <a:ea typeface="新細明體" panose="02020500000000000000" pitchFamily="18" charset="-120"/>
                <a:cs typeface="SetoFont" panose="02000600000000000000" pitchFamily="2" charset="-120"/>
              </a:rPr>
              <a:t>˙</a:t>
            </a:r>
            <a:r>
              <a:rPr lang="en-US" altLang="zh-TW" sz="2800" b="1" spc="-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toFont" panose="02000600000000000000" pitchFamily="2" charset="-120"/>
              </a:rPr>
              <a:t>9/25 </a:t>
            </a:r>
            <a:r>
              <a:rPr lang="zh-TW" altLang="en-US" sz="2800" b="1" spc="-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Helvetica Neue"/>
              </a:rPr>
              <a:t>獅友趣味運動會</a:t>
            </a:r>
            <a:r>
              <a:rPr lang="zh-TW" altLang="en-US" sz="2800" b="1" spc="-1" dirty="0">
                <a:solidFill>
                  <a:srgbClr val="0000CC"/>
                </a:solidFill>
                <a:latin typeface="Arial"/>
                <a:ea typeface="Helvetica Neue"/>
              </a:rPr>
              <a:t>暨才藝表演比賽</a:t>
            </a:r>
            <a:endParaRPr lang="en-US" altLang="zh-TW" sz="2800" b="1" spc="-1" dirty="0">
              <a:solidFill>
                <a:srgbClr val="0000CC"/>
              </a:solidFill>
              <a:latin typeface="Arial"/>
              <a:ea typeface="Helvetica Neue"/>
            </a:endParaRPr>
          </a:p>
          <a:p>
            <a:pPr>
              <a:lnSpc>
                <a:spcPts val="4200"/>
              </a:lnSpc>
            </a:pPr>
            <a:r>
              <a:rPr lang="zh-TW" altLang="en-US" sz="2800" b="1" spc="-1" dirty="0">
                <a:solidFill>
                  <a:srgbClr val="0000CC"/>
                </a:solidFill>
                <a:latin typeface="新細明體" panose="02020500000000000000" pitchFamily="18" charset="-120"/>
                <a:ea typeface="新細明體" panose="02020500000000000000" pitchFamily="18" charset="-120"/>
                <a:cs typeface="SetoFont" panose="02000600000000000000" pitchFamily="2" charset="-120"/>
              </a:rPr>
              <a:t>    </a:t>
            </a:r>
            <a:r>
              <a:rPr lang="en-US" altLang="zh-TW" sz="2800" b="1" spc="-1" dirty="0">
                <a:solidFill>
                  <a:srgbClr val="0000CC"/>
                </a:solidFill>
                <a:latin typeface="新細明體" panose="02020500000000000000" pitchFamily="18" charset="-120"/>
                <a:ea typeface="新細明體" panose="02020500000000000000" pitchFamily="18" charset="-120"/>
                <a:cs typeface="SetoFont" panose="02000600000000000000" pitchFamily="2" charset="-120"/>
              </a:rPr>
              <a:t>˙</a:t>
            </a:r>
            <a:r>
              <a:rPr lang="zh-TW" altLang="en-US" sz="2800" b="1" spc="-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Helvetica Neue"/>
              </a:rPr>
              <a:t>禮儀</a:t>
            </a:r>
            <a:r>
              <a:rPr lang="zh-TW" altLang="en-US" sz="2800" b="1" spc="-1" dirty="0">
                <a:solidFill>
                  <a:srgbClr val="0000CC"/>
                </a:solidFill>
                <a:latin typeface="Arial"/>
                <a:ea typeface="Helvetica Neue"/>
              </a:rPr>
              <a:t>規範研習</a:t>
            </a:r>
            <a:endParaRPr lang="en-US" altLang="zh-TW" sz="2800" b="1" spc="-1" dirty="0">
              <a:solidFill>
                <a:srgbClr val="0000CC"/>
              </a:solidFill>
              <a:latin typeface="Arial"/>
              <a:ea typeface="Helvetica Neue"/>
            </a:endParaRPr>
          </a:p>
          <a:p>
            <a:pPr>
              <a:lnSpc>
                <a:spcPts val="4200"/>
              </a:lnSpc>
            </a:pPr>
            <a:r>
              <a:rPr lang="zh-TW" altLang="en-US" sz="2800" b="1" spc="-1" dirty="0">
                <a:solidFill>
                  <a:srgbClr val="0000CC"/>
                </a:solidFill>
                <a:latin typeface="新細明體" panose="02020500000000000000" pitchFamily="18" charset="-120"/>
                <a:ea typeface="新細明體" panose="02020500000000000000" pitchFamily="18" charset="-120"/>
                <a:cs typeface="SetoFont" panose="02000600000000000000" pitchFamily="2" charset="-120"/>
              </a:rPr>
              <a:t>    </a:t>
            </a:r>
            <a:r>
              <a:rPr lang="en-US" altLang="zh-TW" sz="2800" b="1" spc="-1" dirty="0">
                <a:solidFill>
                  <a:srgbClr val="0000CC"/>
                </a:solidFill>
                <a:latin typeface="新細明體" panose="02020500000000000000" pitchFamily="18" charset="-120"/>
                <a:ea typeface="新細明體" panose="02020500000000000000" pitchFamily="18" charset="-120"/>
                <a:cs typeface="SetoFont" panose="02000600000000000000" pitchFamily="2" charset="-120"/>
              </a:rPr>
              <a:t>˙</a:t>
            </a:r>
            <a:r>
              <a:rPr lang="zh-TW" altLang="en-US" sz="2800" b="1" spc="-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Helvetica Neue"/>
              </a:rPr>
              <a:t>新會員</a:t>
            </a:r>
            <a:r>
              <a:rPr lang="zh-TW" altLang="en-US" sz="2800" b="1" spc="-1" dirty="0">
                <a:solidFill>
                  <a:srgbClr val="0000CC"/>
                </a:solidFill>
                <a:latin typeface="Arial"/>
                <a:ea typeface="Helvetica Neue"/>
              </a:rPr>
              <a:t>講習</a:t>
            </a:r>
            <a:endParaRPr lang="en-US" sz="1400" spc="-1" dirty="0">
              <a:solidFill>
                <a:srgbClr val="0000CC"/>
              </a:solidFill>
              <a:latin typeface="Arial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xmlns="" id="{CA826D18-39F4-4BE6-B90B-4A265C640928}"/>
              </a:ext>
            </a:extLst>
          </p:cNvPr>
          <p:cNvSpPr txBox="1"/>
          <p:nvPr/>
        </p:nvSpPr>
        <p:spPr>
          <a:xfrm>
            <a:off x="3311656" y="66635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-1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標楷體"/>
                <a:ea typeface="標楷體"/>
                <a:cs typeface="+mn-cs"/>
              </a:rPr>
              <a:t>國際獅子會300G2區</a:t>
            </a:r>
            <a:r>
              <a:rPr kumimoji="0" lang="zh-TW" altLang="en-US" sz="1800" b="1" i="0" u="none" strike="noStrike" kern="1200" cap="none" spc="-1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標楷體"/>
                <a:ea typeface="標楷體"/>
                <a:cs typeface="+mn-cs"/>
              </a:rPr>
              <a:t> </a:t>
            </a:r>
            <a:r>
              <a:rPr kumimoji="0" lang="en-US" altLang="zh-TW" sz="1800" b="1" i="0" u="none" strike="noStrike" kern="1200" cap="none" spc="-1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標楷體"/>
                <a:ea typeface="標楷體"/>
                <a:cs typeface="+mn-cs"/>
              </a:rPr>
              <a:t>2021~2022年度</a:t>
            </a:r>
            <a:r>
              <a:rPr kumimoji="0" lang="zh-TW" altLang="en-US" sz="1800" b="1" i="0" u="none" strike="noStrike" kern="1200" cap="none" spc="-1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標楷體"/>
                <a:ea typeface="標楷體"/>
                <a:cs typeface="+mn-cs"/>
              </a:rPr>
              <a:t>工作</a:t>
            </a:r>
            <a:endParaRPr kumimoji="0" lang="en-US" altLang="zh-TW" sz="1800" b="1" i="0" u="none" strike="noStrike" kern="1200" cap="none" spc="-1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標楷體"/>
              <a:ea typeface="標楷體"/>
              <a:cs typeface="+mn-cs"/>
            </a:endParaRP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xmlns="" id="{42AB71E7-599E-4D6C-8B6C-5A10A59D9AC6}"/>
              </a:ext>
            </a:extLst>
          </p:cNvPr>
          <p:cNvGrpSpPr/>
          <p:nvPr/>
        </p:nvGrpSpPr>
        <p:grpSpPr>
          <a:xfrm>
            <a:off x="801927" y="1478014"/>
            <a:ext cx="758991" cy="3637377"/>
            <a:chOff x="1291024" y="1230723"/>
            <a:chExt cx="758991" cy="3637377"/>
          </a:xfrm>
        </p:grpSpPr>
        <p:sp>
          <p:nvSpPr>
            <p:cNvPr id="15" name="CustomShape 8">
              <a:extLst>
                <a:ext uri="{FF2B5EF4-FFF2-40B4-BE49-F238E27FC236}">
                  <a16:creationId xmlns:a16="http://schemas.microsoft.com/office/drawing/2014/main" xmlns="" id="{32704182-A582-457C-8C24-3FA1E22DD7CE}"/>
                </a:ext>
              </a:extLst>
            </p:cNvPr>
            <p:cNvSpPr/>
            <p:nvPr/>
          </p:nvSpPr>
          <p:spPr>
            <a:xfrm>
              <a:off x="1291024" y="1230723"/>
              <a:ext cx="758991" cy="3637377"/>
            </a:xfrm>
            <a:prstGeom prst="rect">
              <a:avLst/>
            </a:pr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94680" tIns="47520" rIns="94680" bIns="4752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-1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DejaVu Sans"/>
                  <a:cs typeface="+mn-cs"/>
                </a:rPr>
                <a:t> </a:t>
              </a:r>
              <a:endParaRPr kumimoji="0" lang="en-US" sz="1800" b="0" i="0" u="none" strike="noStrike" kern="1200" cap="none" spc="-1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xmlns="" id="{D66493B6-1E0B-4999-AA67-813801493376}"/>
                </a:ext>
              </a:extLst>
            </p:cNvPr>
            <p:cNvSpPr txBox="1"/>
            <p:nvPr/>
          </p:nvSpPr>
          <p:spPr>
            <a:xfrm>
              <a:off x="1423121" y="1475853"/>
              <a:ext cx="494798" cy="2800767"/>
            </a:xfrm>
            <a:prstGeom prst="rect">
              <a:avLst/>
            </a:prstGeom>
            <a:noFill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4400" b="1" i="0" u="none" strike="noStrike" kern="1200" cap="none" spc="-1" normalizeH="0" baseline="0" noProof="0" dirty="0" err="1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標楷體"/>
                  <a:ea typeface="標楷體"/>
                  <a:cs typeface="+mn-cs"/>
                </a:rPr>
                <a:t>年度</a:t>
              </a:r>
              <a:r>
                <a:rPr kumimoji="0" lang="zh-TW" altLang="en-US" sz="4400" b="1" i="0" u="none" strike="noStrike" kern="1200" cap="none" spc="-1" normalizeH="0" baseline="0" noProof="0" dirty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標楷體"/>
                  <a:ea typeface="標楷體"/>
                  <a:cs typeface="+mn-cs"/>
                </a:rPr>
                <a:t>工作</a:t>
              </a:r>
              <a:endParaRPr kumimoji="0" lang="en-US" altLang="zh-TW" sz="4400" b="1" i="0" u="none" strike="noStrike" kern="1200" cap="none" spc="-1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標楷體"/>
                <a:ea typeface="標楷體"/>
                <a:cs typeface="+mn-cs"/>
              </a:endParaRPr>
            </a:p>
          </p:txBody>
        </p:sp>
      </p:grpSp>
      <p:pic>
        <p:nvPicPr>
          <p:cNvPr id="218" name="Picture 11"/>
          <p:cNvPicPr/>
          <p:nvPr/>
        </p:nvPicPr>
        <p:blipFill>
          <a:blip r:embed="rId4"/>
          <a:stretch/>
        </p:blipFill>
        <p:spPr>
          <a:xfrm>
            <a:off x="904402" y="1123533"/>
            <a:ext cx="554040" cy="591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CustomShape 4"/>
          <p:cNvSpPr/>
          <p:nvPr/>
        </p:nvSpPr>
        <p:spPr>
          <a:xfrm>
            <a:off x="10176600" y="6400800"/>
            <a:ext cx="48924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F4AAE8-8644-4AF4-9FCE-F7F51959EF7B}" type="slidenum">
              <a:rPr kumimoji="0" lang="en-US" sz="1000" b="0" i="0" u="none" strike="noStrike" kern="1200" cap="none" spc="-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ヒラギノ角ゴ Pro W3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0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19" name="圖片 1"/>
          <p:cNvPicPr/>
          <p:nvPr/>
        </p:nvPicPr>
        <p:blipFill>
          <a:blip r:embed="rId3"/>
          <a:stretch/>
        </p:blipFill>
        <p:spPr>
          <a:xfrm>
            <a:off x="6395433" y="1304839"/>
            <a:ext cx="4994640" cy="4542120"/>
          </a:xfrm>
          <a:prstGeom prst="rect">
            <a:avLst/>
          </a:prstGeom>
          <a:ln>
            <a:noFill/>
          </a:ln>
        </p:spPr>
      </p:pic>
      <p:sp>
        <p:nvSpPr>
          <p:cNvPr id="221" name="CustomShape 6"/>
          <p:cNvSpPr/>
          <p:nvPr/>
        </p:nvSpPr>
        <p:spPr>
          <a:xfrm>
            <a:off x="1670520" y="307800"/>
            <a:ext cx="1836000" cy="294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fontScale="86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1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/>
                <a:ea typeface="Helvetica Neue"/>
                <a:cs typeface="+mn-cs"/>
              </a:rPr>
              <a:t>2021~2022年度</a:t>
            </a:r>
            <a:endParaRPr kumimoji="0" lang="en-US" sz="18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0" name="CustomShape 5"/>
          <p:cNvSpPr/>
          <p:nvPr/>
        </p:nvSpPr>
        <p:spPr>
          <a:xfrm>
            <a:off x="2310944" y="703339"/>
            <a:ext cx="8947032" cy="541451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strike="noStrike" kern="1200" cap="none" spc="-1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Helvetica Neue"/>
                <a:cs typeface="+mn-cs"/>
              </a:rPr>
              <a:t>十</a:t>
            </a:r>
            <a:r>
              <a:rPr kumimoji="0" lang="en-US" altLang="zh-TW" sz="3200" b="1" i="0" strike="noStrike" kern="1200" cap="none" spc="-1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Helvetica Neue"/>
                <a:cs typeface="+mn-cs"/>
              </a:rPr>
              <a:t>月</a:t>
            </a:r>
            <a:endParaRPr kumimoji="0" lang="en-US" altLang="zh-TW" sz="1200" b="1" i="0" strike="noStrike" kern="1200" cap="none" spc="-1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/>
              <a:ea typeface="Helvetica Neue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-1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新細明體" panose="02020500000000000000" pitchFamily="18" charset="-120"/>
                <a:ea typeface="新細明體" panose="02020500000000000000" pitchFamily="18" charset="-120"/>
                <a:cs typeface="SetoFont" panose="02000600000000000000" pitchFamily="2" charset="-120"/>
              </a:rPr>
              <a:t>      </a:t>
            </a:r>
            <a:r>
              <a:rPr kumimoji="0" lang="en-US" altLang="zh-TW" sz="2800" b="1" i="0" u="none" strike="noStrike" kern="1200" cap="none" spc="-1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新細明體" panose="02020500000000000000" pitchFamily="18" charset="-120"/>
                <a:ea typeface="新細明體" panose="02020500000000000000" pitchFamily="18" charset="-120"/>
                <a:cs typeface="SetoFont" panose="02000600000000000000" pitchFamily="2" charset="-120"/>
              </a:rPr>
              <a:t>˙</a:t>
            </a:r>
            <a:r>
              <a:rPr kumimoji="0" lang="zh-TW" altLang="en-US" sz="2800" b="1" i="0" u="none" strike="noStrike" kern="1200" cap="none" spc="-1" normalizeH="0" baseline="0" noProof="0" dirty="0">
                <a:ln>
                  <a:noFill/>
                </a:ln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SetoFont" panose="02000600000000000000" pitchFamily="2" charset="-120"/>
              </a:rPr>
              <a:t>高爾夫球</a:t>
            </a:r>
            <a:r>
              <a:rPr kumimoji="0" lang="zh-TW" altLang="en-US" sz="2800" b="1" i="0" u="none" strike="noStrike" kern="1200" cap="none" spc="-1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SetoFont" panose="02000600000000000000" pitchFamily="2" charset="-120"/>
              </a:rPr>
              <a:t>錦標賽</a:t>
            </a:r>
            <a:endParaRPr kumimoji="0" lang="en-US" altLang="zh-TW" sz="2800" b="1" i="0" u="none" strike="noStrike" kern="1200" cap="none" spc="-1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SetoFont" panose="02000600000000000000" pitchFamily="2" charset="-120"/>
            </a:endParaRPr>
          </a:p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-1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新細明體" panose="02020500000000000000" pitchFamily="18" charset="-120"/>
                <a:ea typeface="新細明體" panose="02020500000000000000" pitchFamily="18" charset="-120"/>
                <a:cs typeface="SetoFont" panose="02000600000000000000" pitchFamily="2" charset="-120"/>
              </a:rPr>
              <a:t>      </a:t>
            </a:r>
            <a:r>
              <a:rPr kumimoji="0" lang="en-US" altLang="zh-TW" sz="2800" b="1" i="0" u="none" strike="noStrike" kern="1200" cap="none" spc="-1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新細明體" panose="02020500000000000000" pitchFamily="18" charset="-120"/>
                <a:ea typeface="新細明體" panose="02020500000000000000" pitchFamily="18" charset="-120"/>
                <a:cs typeface="SetoFont" panose="02000600000000000000" pitchFamily="2" charset="-120"/>
              </a:rPr>
              <a:t>˙ </a:t>
            </a:r>
            <a:r>
              <a:rPr kumimoji="0" lang="zh-TW" altLang="en-US" sz="2800" b="1" i="0" u="none" strike="noStrike" kern="1200" cap="none" spc="-1" normalizeH="0" baseline="0" noProof="0" dirty="0">
                <a:ln>
                  <a:noFill/>
                </a:ln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SetoFont" panose="02000600000000000000" pitchFamily="2" charset="-120"/>
              </a:rPr>
              <a:t>和平海報</a:t>
            </a:r>
            <a:r>
              <a:rPr kumimoji="0" lang="zh-TW" altLang="en-US" sz="2800" b="1" i="0" u="none" strike="noStrike" kern="1200" cap="none" spc="-1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SetoFont" panose="02000600000000000000" pitchFamily="2" charset="-120"/>
              </a:rPr>
              <a:t>比賽</a:t>
            </a:r>
            <a:endParaRPr kumimoji="0" lang="en-US" altLang="zh-TW" sz="2800" b="1" i="0" u="none" strike="noStrike" kern="1200" cap="none" spc="-1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SetoFont" panose="02000600000000000000" pitchFamily="2" charset="-120"/>
            </a:endParaRPr>
          </a:p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-1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新細明體" panose="02020500000000000000" pitchFamily="18" charset="-120"/>
                <a:ea typeface="新細明體" panose="02020500000000000000" pitchFamily="18" charset="-120"/>
                <a:cs typeface="SetoFont" panose="02000600000000000000" pitchFamily="2" charset="-120"/>
              </a:rPr>
              <a:t>      </a:t>
            </a:r>
            <a:r>
              <a:rPr kumimoji="0" lang="en-US" altLang="zh-TW" sz="2800" b="1" i="0" u="none" strike="noStrike" kern="1200" cap="none" spc="-1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新細明體" panose="02020500000000000000" pitchFamily="18" charset="-120"/>
                <a:ea typeface="新細明體" panose="02020500000000000000" pitchFamily="18" charset="-120"/>
                <a:cs typeface="SetoFont" panose="02000600000000000000" pitchFamily="2" charset="-120"/>
              </a:rPr>
              <a:t>˙</a:t>
            </a:r>
            <a:r>
              <a:rPr kumimoji="0" lang="zh-TW" altLang="en-US" sz="2800" b="1" i="0" u="none" strike="noStrike" kern="1200" cap="none" spc="-1" normalizeH="0" baseline="0" noProof="0" dirty="0">
                <a:ln>
                  <a:noFill/>
                </a:ln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SetoFont" panose="02000600000000000000" pitchFamily="2" charset="-120"/>
              </a:rPr>
              <a:t>關懷長青</a:t>
            </a:r>
            <a:r>
              <a:rPr kumimoji="0" lang="zh-TW" altLang="en-US" sz="2800" b="1" i="0" u="none" strike="noStrike" kern="1200" cap="none" spc="-1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SetoFont" panose="02000600000000000000" pitchFamily="2" charset="-120"/>
              </a:rPr>
              <a:t>長輩表揚</a:t>
            </a:r>
            <a:r>
              <a:rPr kumimoji="0" lang="zh-TW" altLang="en-US" sz="2800" b="1" i="0" u="none" strike="noStrike" kern="1200" cap="none" spc="-1" normalizeH="0" baseline="0" noProof="0" dirty="0">
                <a:ln>
                  <a:noFill/>
                </a:ln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SetoFont" panose="02000600000000000000" pitchFamily="2" charset="-120"/>
              </a:rPr>
              <a:t>敬老</a:t>
            </a:r>
            <a:r>
              <a:rPr kumimoji="0" lang="zh-TW" altLang="en-US" sz="2800" b="1" i="0" u="none" strike="noStrike" kern="1200" cap="none" spc="-1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SetoFont" panose="02000600000000000000" pitchFamily="2" charset="-120"/>
              </a:rPr>
              <a:t>活動</a:t>
            </a:r>
            <a:endParaRPr kumimoji="0" lang="en-US" altLang="zh-TW" sz="2800" b="1" i="0" u="none" strike="noStrike" kern="1200" cap="none" spc="-1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SetoFont" panose="02000600000000000000" pitchFamily="2" charset="-120"/>
            </a:endParaRPr>
          </a:p>
          <a:p>
            <a:pPr lvl="0">
              <a:lnSpc>
                <a:spcPts val="3800"/>
              </a:lnSpc>
            </a:pPr>
            <a:r>
              <a:rPr kumimoji="0" lang="zh-TW" altLang="en-US" sz="2800" b="1" i="0" u="none" strike="noStrike" kern="1200" cap="none" spc="-1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新細明體" panose="02020500000000000000" pitchFamily="18" charset="-120"/>
                <a:ea typeface="新細明體" panose="02020500000000000000" pitchFamily="18" charset="-120"/>
                <a:cs typeface="SetoFont" panose="02000600000000000000" pitchFamily="2" charset="-120"/>
              </a:rPr>
              <a:t>      </a:t>
            </a:r>
            <a:r>
              <a:rPr kumimoji="0" lang="en-US" altLang="zh-TW" sz="2800" b="1" i="0" u="none" strike="noStrike" kern="1200" cap="none" spc="-1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新細明體" panose="02020500000000000000" pitchFamily="18" charset="-120"/>
                <a:ea typeface="新細明體" panose="02020500000000000000" pitchFamily="18" charset="-120"/>
                <a:cs typeface="SetoFont" panose="02000600000000000000" pitchFamily="2" charset="-120"/>
              </a:rPr>
              <a:t>˙</a:t>
            </a:r>
            <a:r>
              <a:rPr lang="en-US" altLang="zh-TW" sz="2800" b="1" spc="-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toFont" panose="02000600000000000000" pitchFamily="2" charset="-120"/>
              </a:rPr>
              <a:t>10/8</a:t>
            </a:r>
            <a:r>
              <a:rPr lang="zh-TW" altLang="en-US" sz="2800" b="1" spc="-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toFont" panose="02000600000000000000" pitchFamily="2" charset="-120"/>
              </a:rPr>
              <a:t>獅友服務日，全國同步</a:t>
            </a:r>
            <a:r>
              <a:rPr lang="en-US" altLang="zh-TW" sz="2800" b="1" spc="-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toFont" panose="02000600000000000000" pitchFamily="2" charset="-120"/>
              </a:rPr>
              <a:t>『</a:t>
            </a:r>
            <a:r>
              <a:rPr lang="zh-TW" altLang="en-US" sz="2800" b="1" spc="-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SetoFont" panose="02000600000000000000" pitchFamily="2" charset="-120"/>
              </a:rPr>
              <a:t>閃亮獅愛</a:t>
            </a:r>
            <a:r>
              <a:rPr lang="en-US" altLang="zh-TW" sz="2800" b="1" spc="-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toFont" panose="02000600000000000000" pitchFamily="2" charset="-120"/>
              </a:rPr>
              <a:t>』</a:t>
            </a:r>
            <a:r>
              <a:rPr lang="zh-TW" altLang="en-US" sz="2800" b="1" spc="-1" dirty="0">
                <a:solidFill>
                  <a:srgbClr val="CC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toFont" panose="02000600000000000000" pitchFamily="2" charset="-120"/>
              </a:rPr>
              <a:t>園遊會</a:t>
            </a:r>
          </a:p>
          <a:p>
            <a:pPr>
              <a:lnSpc>
                <a:spcPts val="3800"/>
              </a:lnSpc>
            </a:pPr>
            <a:r>
              <a:rPr kumimoji="0" lang="zh-TW" altLang="en-US" sz="2800" b="1" i="0" strike="noStrike" kern="1200" cap="none" spc="-1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Helvetica Neue"/>
                <a:cs typeface="+mn-cs"/>
              </a:rPr>
              <a:t>十一</a:t>
            </a:r>
            <a:r>
              <a:rPr kumimoji="0" lang="en-US" altLang="zh-TW" sz="2800" b="1" i="0" strike="noStrike" kern="1200" cap="none" spc="-1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Helvetica Neue"/>
                <a:cs typeface="+mn-cs"/>
              </a:rPr>
              <a:t>月</a:t>
            </a:r>
            <a:endParaRPr kumimoji="0" lang="en-US" altLang="zh-TW" sz="1100" b="1" i="0" strike="noStrike" kern="1200" cap="none" spc="-1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/>
              <a:ea typeface="Helvetica Neue"/>
              <a:cs typeface="+mn-cs"/>
            </a:endParaRPr>
          </a:p>
          <a:p>
            <a:pPr lvl="0">
              <a:lnSpc>
                <a:spcPts val="3800"/>
              </a:lnSpc>
            </a:pPr>
            <a:r>
              <a:rPr lang="zh-TW" altLang="en-US" sz="2800" b="1" spc="-1" dirty="0">
                <a:solidFill>
                  <a:srgbClr val="0000CC"/>
                </a:solidFill>
                <a:latin typeface="新細明體" panose="02020500000000000000" pitchFamily="18" charset="-120"/>
                <a:cs typeface="SetoFont" panose="02000600000000000000" pitchFamily="2" charset="-120"/>
              </a:rPr>
              <a:t>      </a:t>
            </a:r>
            <a:r>
              <a:rPr lang="en-US" altLang="zh-TW" sz="2800" b="1" spc="-1" dirty="0">
                <a:solidFill>
                  <a:srgbClr val="0000CC"/>
                </a:solidFill>
                <a:latin typeface="新細明體" panose="02020500000000000000" pitchFamily="18" charset="-120"/>
                <a:cs typeface="SetoFont" panose="02000600000000000000" pitchFamily="2" charset="-120"/>
              </a:rPr>
              <a:t>˙</a:t>
            </a:r>
            <a:r>
              <a:rPr lang="zh-TW" altLang="en-US" sz="2800" b="1" spc="-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toFont" panose="02000600000000000000" pitchFamily="2" charset="-120"/>
              </a:rPr>
              <a:t>台灣總會</a:t>
            </a:r>
            <a:r>
              <a:rPr lang="en-US" altLang="zh-TW" sz="2800" b="1" spc="-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toFont" panose="02000600000000000000" pitchFamily="2" charset="-120"/>
              </a:rPr>
              <a:t>11/13</a:t>
            </a:r>
            <a:r>
              <a:rPr lang="zh-TW" altLang="en-US" sz="2800" b="1" spc="-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SetoFont" panose="02000600000000000000" pitchFamily="2" charset="-120"/>
              </a:rPr>
              <a:t>糖尿病日</a:t>
            </a:r>
            <a:r>
              <a:rPr lang="zh-TW" altLang="en-US" sz="2800" b="1" spc="-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toFont" panose="02000600000000000000" pitchFamily="2" charset="-120"/>
              </a:rPr>
              <a:t>活動</a:t>
            </a:r>
            <a:endParaRPr kumimoji="0" lang="en-US" altLang="zh-TW" sz="2800" b="1" i="0" u="none" strike="noStrike" kern="1200" cap="none" spc="-1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新細明體" panose="02020500000000000000" pitchFamily="18" charset="-120"/>
              <a:ea typeface="新細明體" panose="02020500000000000000" pitchFamily="18" charset="-120"/>
              <a:cs typeface="SetoFont" panose="02000600000000000000" pitchFamily="2" charset="-120"/>
            </a:endParaRPr>
          </a:p>
          <a:p>
            <a:pPr>
              <a:lnSpc>
                <a:spcPts val="3800"/>
              </a:lnSpc>
            </a:pPr>
            <a:r>
              <a:rPr kumimoji="0" lang="zh-TW" altLang="en-US" sz="2800" b="1" i="0" strike="noStrike" kern="1200" cap="none" spc="-1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Helvetica Neue"/>
                <a:cs typeface="+mn-cs"/>
              </a:rPr>
              <a:t>一</a:t>
            </a:r>
            <a:r>
              <a:rPr lang="en-US" altLang="zh-TW" sz="2800" b="1" spc="-1" dirty="0">
                <a:solidFill>
                  <a:srgbClr val="FF0000"/>
                </a:solidFill>
                <a:latin typeface="Arial"/>
                <a:ea typeface="Helvetica Neue"/>
              </a:rPr>
              <a:t>月</a:t>
            </a:r>
            <a:endParaRPr kumimoji="0" lang="en-US" altLang="zh-TW" sz="2800" b="1" i="0" strike="noStrike" kern="1200" cap="none" spc="-1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Helvetica Neue"/>
              <a:cs typeface="+mn-cs"/>
            </a:endParaRPr>
          </a:p>
          <a:p>
            <a:pPr>
              <a:lnSpc>
                <a:spcPts val="3800"/>
              </a:lnSpc>
            </a:pPr>
            <a:r>
              <a:rPr lang="zh-TW" altLang="en-US" sz="2800" b="1" spc="-1" dirty="0">
                <a:solidFill>
                  <a:srgbClr val="0000CC"/>
                </a:solidFill>
                <a:latin typeface="新細明體" panose="02020500000000000000" pitchFamily="18" charset="-120"/>
                <a:cs typeface="SetoFont" panose="02000600000000000000" pitchFamily="2" charset="-120"/>
              </a:rPr>
              <a:t>      </a:t>
            </a:r>
            <a:r>
              <a:rPr lang="en-US" altLang="zh-TW" sz="2800" b="1" spc="-1" dirty="0">
                <a:solidFill>
                  <a:srgbClr val="0000CC"/>
                </a:solidFill>
                <a:latin typeface="新細明體" panose="02020500000000000000" pitchFamily="18" charset="-120"/>
                <a:cs typeface="SetoFont" panose="02000600000000000000" pitchFamily="2" charset="-120"/>
              </a:rPr>
              <a:t>˙</a:t>
            </a:r>
            <a:r>
              <a:rPr lang="zh-TW" altLang="en-US" sz="2800" b="1" spc="-1" dirty="0">
                <a:solidFill>
                  <a:srgbClr val="CC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toFont" panose="02000600000000000000" pitchFamily="2" charset="-120"/>
              </a:rPr>
              <a:t>司儀</a:t>
            </a:r>
            <a:r>
              <a:rPr lang="zh-TW" altLang="en-US" sz="2800" b="1" spc="-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toFont" panose="02000600000000000000" pitchFamily="2" charset="-120"/>
              </a:rPr>
              <a:t>培訓研習</a:t>
            </a:r>
            <a:endParaRPr kumimoji="0" lang="en-US" altLang="zh-TW" sz="1400" b="0" i="0" u="none" strike="noStrike" kern="1200" cap="none" spc="-1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>
              <a:lnSpc>
                <a:spcPts val="3800"/>
              </a:lnSpc>
            </a:pPr>
            <a:r>
              <a:rPr kumimoji="0" lang="zh-TW" altLang="en-US" sz="2800" b="1" u="none" strike="noStrike" kern="1200" cap="none" spc="-1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Helvetica Neue"/>
                <a:cs typeface="+mn-cs"/>
              </a:rPr>
              <a:t>三</a:t>
            </a:r>
            <a:r>
              <a:rPr lang="en-US" altLang="zh-TW" sz="2800" b="1" spc="-1" dirty="0">
                <a:solidFill>
                  <a:srgbClr val="FF0000"/>
                </a:solidFill>
                <a:latin typeface="Arial"/>
                <a:ea typeface="Helvetica Neue"/>
              </a:rPr>
              <a:t>月</a:t>
            </a:r>
            <a:endParaRPr kumimoji="0" lang="en-US" altLang="zh-TW" sz="2800" b="1" u="none" strike="noStrike" kern="1200" cap="none" spc="-1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Helvetica Neue"/>
              <a:cs typeface="+mn-cs"/>
            </a:endParaRPr>
          </a:p>
          <a:p>
            <a:pPr>
              <a:lnSpc>
                <a:spcPts val="3800"/>
              </a:lnSpc>
            </a:pPr>
            <a:r>
              <a:rPr lang="zh-TW" altLang="en-US" sz="2800" b="1" spc="-1" dirty="0">
                <a:solidFill>
                  <a:srgbClr val="0000CC"/>
                </a:solidFill>
                <a:latin typeface="新細明體" panose="02020500000000000000" pitchFamily="18" charset="-120"/>
                <a:cs typeface="SetoFont" panose="02000600000000000000" pitchFamily="2" charset="-120"/>
              </a:rPr>
              <a:t>      </a:t>
            </a:r>
            <a:r>
              <a:rPr lang="en-US" altLang="zh-TW" sz="2800" b="1" spc="-1" dirty="0">
                <a:solidFill>
                  <a:srgbClr val="0000CC"/>
                </a:solidFill>
                <a:latin typeface="新細明體" panose="02020500000000000000" pitchFamily="18" charset="-120"/>
                <a:cs typeface="SetoFont" panose="02000600000000000000" pitchFamily="2" charset="-120"/>
              </a:rPr>
              <a:t>˙</a:t>
            </a:r>
            <a:r>
              <a:rPr lang="zh-TW" altLang="en-US" sz="2800" b="1" spc="-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toFont" panose="02000600000000000000" pitchFamily="2" charset="-120"/>
              </a:rPr>
              <a:t>保護環境</a:t>
            </a:r>
            <a:r>
              <a:rPr lang="en-US" altLang="zh-TW" sz="2800" b="1" spc="-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toFont" panose="02000600000000000000" pitchFamily="2" charset="-120"/>
              </a:rPr>
              <a:t>(</a:t>
            </a:r>
            <a:r>
              <a:rPr lang="zh-TW" altLang="en-US" sz="2800" b="1" spc="-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SetoFont" panose="02000600000000000000" pitchFamily="2" charset="-120"/>
              </a:rPr>
              <a:t>植樹</a:t>
            </a:r>
            <a:r>
              <a:rPr lang="en-US" altLang="zh-TW" sz="2800" b="1" spc="-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toFont" panose="02000600000000000000" pitchFamily="2" charset="-120"/>
              </a:rPr>
              <a:t>)</a:t>
            </a:r>
            <a:r>
              <a:rPr lang="zh-TW" altLang="en-US" sz="2800" b="1" spc="-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toFont" panose="02000600000000000000" pitchFamily="2" charset="-120"/>
              </a:rPr>
              <a:t>活動</a:t>
            </a:r>
            <a:endParaRPr kumimoji="0" lang="en-US" sz="1400" b="0" i="0" u="none" strike="noStrike" kern="1200" cap="none" spc="-1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CustomShape 1">
            <a:extLst>
              <a:ext uri="{FF2B5EF4-FFF2-40B4-BE49-F238E27FC236}">
                <a16:creationId xmlns:a16="http://schemas.microsoft.com/office/drawing/2014/main" xmlns="" id="{865EE722-CBB6-41EE-AB15-5E5C416346B8}"/>
              </a:ext>
            </a:extLst>
          </p:cNvPr>
          <p:cNvSpPr/>
          <p:nvPr/>
        </p:nvSpPr>
        <p:spPr>
          <a:xfrm>
            <a:off x="5496591" y="65881"/>
            <a:ext cx="2158851" cy="3986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-1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/>
                <a:ea typeface="微軟正黑體"/>
                <a:cs typeface="+mn-cs"/>
              </a:rPr>
              <a:t>2021-2022年度</a:t>
            </a:r>
            <a:endParaRPr kumimoji="0" lang="en-US" sz="20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xmlns="" id="{3317285B-54A7-4917-8316-BB0E68224CAC}"/>
              </a:ext>
            </a:extLst>
          </p:cNvPr>
          <p:cNvGrpSpPr/>
          <p:nvPr/>
        </p:nvGrpSpPr>
        <p:grpSpPr>
          <a:xfrm>
            <a:off x="801927" y="1478014"/>
            <a:ext cx="758991" cy="3637377"/>
            <a:chOff x="1291024" y="1230723"/>
            <a:chExt cx="758991" cy="3637377"/>
          </a:xfrm>
        </p:grpSpPr>
        <p:sp>
          <p:nvSpPr>
            <p:cNvPr id="9" name="CustomShape 8">
              <a:extLst>
                <a:ext uri="{FF2B5EF4-FFF2-40B4-BE49-F238E27FC236}">
                  <a16:creationId xmlns:a16="http://schemas.microsoft.com/office/drawing/2014/main" xmlns="" id="{CB46FD07-D27B-4E77-83D8-A71AF40D7F53}"/>
                </a:ext>
              </a:extLst>
            </p:cNvPr>
            <p:cNvSpPr/>
            <p:nvPr/>
          </p:nvSpPr>
          <p:spPr>
            <a:xfrm>
              <a:off x="1291024" y="1230723"/>
              <a:ext cx="758991" cy="3637377"/>
            </a:xfrm>
            <a:prstGeom prst="rect">
              <a:avLst/>
            </a:pr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94680" tIns="47520" rIns="94680" bIns="4752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-1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DejaVu Sans"/>
                  <a:cs typeface="+mn-cs"/>
                </a:rPr>
                <a:t> </a:t>
              </a:r>
              <a:endParaRPr kumimoji="0" lang="en-US" sz="1800" b="0" i="0" u="none" strike="noStrike" kern="1200" cap="none" spc="-1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xmlns="" id="{42F5A33E-B125-4120-82C3-68DE0C06D798}"/>
                </a:ext>
              </a:extLst>
            </p:cNvPr>
            <p:cNvSpPr txBox="1"/>
            <p:nvPr/>
          </p:nvSpPr>
          <p:spPr>
            <a:xfrm>
              <a:off x="1423121" y="1475853"/>
              <a:ext cx="494798" cy="2800767"/>
            </a:xfrm>
            <a:prstGeom prst="rect">
              <a:avLst/>
            </a:prstGeom>
            <a:noFill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4400" b="1" i="0" u="none" strike="noStrike" kern="1200" cap="none" spc="-1" normalizeH="0" baseline="0" noProof="0" dirty="0" err="1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標楷體"/>
                  <a:ea typeface="標楷體"/>
                  <a:cs typeface="+mn-cs"/>
                </a:rPr>
                <a:t>年度</a:t>
              </a:r>
              <a:r>
                <a:rPr kumimoji="0" lang="zh-TW" altLang="en-US" sz="4400" b="1" i="0" u="none" strike="noStrike" kern="1200" cap="none" spc="-1" normalizeH="0" baseline="0" noProof="0" dirty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標楷體"/>
                  <a:ea typeface="標楷體"/>
                  <a:cs typeface="+mn-cs"/>
                </a:rPr>
                <a:t>工作</a:t>
              </a:r>
              <a:endParaRPr kumimoji="0" lang="en-US" altLang="zh-TW" sz="4400" b="1" i="0" u="none" strike="noStrike" kern="1200" cap="none" spc="-1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標楷體"/>
                <a:ea typeface="標楷體"/>
                <a:cs typeface="+mn-cs"/>
              </a:endParaRPr>
            </a:p>
          </p:txBody>
        </p:sp>
      </p:grpSp>
      <p:pic>
        <p:nvPicPr>
          <p:cNvPr id="218" name="Picture 11"/>
          <p:cNvPicPr/>
          <p:nvPr/>
        </p:nvPicPr>
        <p:blipFill>
          <a:blip r:embed="rId4"/>
          <a:stretch/>
        </p:blipFill>
        <p:spPr>
          <a:xfrm>
            <a:off x="904402" y="1182274"/>
            <a:ext cx="554040" cy="59148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807087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9247</TotalTime>
  <Words>1017</Words>
  <Application>Microsoft Office PowerPoint</Application>
  <PresentationFormat>自訂</PresentationFormat>
  <Paragraphs>159</Paragraphs>
  <Slides>15</Slides>
  <Notes>5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15</vt:i4>
      </vt:variant>
    </vt:vector>
  </HeadingPairs>
  <TitlesOfParts>
    <vt:vector size="17" baseType="lpstr">
      <vt:lpstr>Office 佈景主題</vt:lpstr>
      <vt:lpstr>自訂設計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全球會員發展團隊(GMT) 工作進度報告</dc:title>
  <dc:creator>Admin</dc:creator>
  <cp:lastModifiedBy>正友科技</cp:lastModifiedBy>
  <cp:revision>263</cp:revision>
  <cp:lastPrinted>2021-06-21T05:35:59Z</cp:lastPrinted>
  <dcterms:created xsi:type="dcterms:W3CDTF">2018-11-05T05:40:56Z</dcterms:created>
  <dcterms:modified xsi:type="dcterms:W3CDTF">2021-07-10T10:01:27Z</dcterms:modified>
  <dc:language>zh-TW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11</vt:i4>
  </property>
  <property fmtid="{D5CDD505-2E9C-101B-9397-08002B2CF9AE}" pid="8" name="PresentationFormat">
    <vt:lpwstr>如螢幕大小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18</vt:i4>
  </property>
</Properties>
</file>